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1045" r:id="rId5"/>
    <p:sldId id="1100" r:id="rId6"/>
    <p:sldId id="1105" r:id="rId7"/>
    <p:sldId id="1111" r:id="rId8"/>
    <p:sldId id="1112" r:id="rId9"/>
    <p:sldId id="1104" r:id="rId10"/>
    <p:sldId id="1098" r:id="rId11"/>
    <p:sldId id="1108" r:id="rId12"/>
    <p:sldId id="1099" r:id="rId13"/>
    <p:sldId id="1053" r:id="rId14"/>
    <p:sldId id="1059" r:id="rId15"/>
    <p:sldId id="1101" r:id="rId16"/>
    <p:sldId id="1107" r:id="rId17"/>
    <p:sldId id="1068" r:id="rId18"/>
    <p:sldId id="1097" r:id="rId19"/>
    <p:sldId id="1103" r:id="rId20"/>
    <p:sldId id="1109" r:id="rId21"/>
    <p:sldId id="1102" r:id="rId22"/>
    <p:sldId id="1106" r:id="rId23"/>
    <p:sldId id="1051" r:id="rId24"/>
  </p:sldIdLst>
  <p:sldSz cx="12192000" cy="6858000"/>
  <p:notesSz cx="6858000" cy="9144000"/>
  <p:custDataLst>
    <p:tags r:id="rId26"/>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pany" id="{FABF1631-4068-4E4A-A5C5-23D39ED09E56}">
          <p14:sldIdLst>
            <p14:sldId id="1045"/>
            <p14:sldId id="1100"/>
            <p14:sldId id="1105"/>
            <p14:sldId id="1111"/>
            <p14:sldId id="1112"/>
            <p14:sldId id="1104"/>
            <p14:sldId id="1098"/>
            <p14:sldId id="1108"/>
            <p14:sldId id="1099"/>
            <p14:sldId id="1053"/>
            <p14:sldId id="1059"/>
            <p14:sldId id="1101"/>
            <p14:sldId id="1107"/>
            <p14:sldId id="1068"/>
            <p14:sldId id="1097"/>
            <p14:sldId id="1103"/>
            <p14:sldId id="1109"/>
            <p14:sldId id="1102"/>
            <p14:sldId id="1106"/>
            <p14:sldId id="1051"/>
          </p14:sldIdLst>
        </p14:section>
      </p14:sectionLst>
    </p:ext>
    <p:ext uri="{EFAFB233-063F-42B5-8137-9DF3F51BA10A}">
      <p15:sldGuideLst xmlns:p15="http://schemas.microsoft.com/office/powerpoint/2012/main">
        <p15:guide id="1" orient="horz" pos="261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Callander" initials="PC" lastIdx="1" clrIdx="0">
    <p:extLst>
      <p:ext uri="{19B8F6BF-5375-455C-9EA6-DF929625EA0E}">
        <p15:presenceInfo xmlns:p15="http://schemas.microsoft.com/office/powerpoint/2012/main" userId="S::paul.callander@dreamworld.com.au::cabd9fcc-c851-48b8-b6a2-9948c93c47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6F06"/>
    <a:srgbClr val="3BB26E"/>
    <a:srgbClr val="466DBE"/>
    <a:srgbClr val="FDF7ED"/>
    <a:srgbClr val="444F61"/>
    <a:srgbClr val="FCC75F"/>
    <a:srgbClr val="C31F3C"/>
    <a:srgbClr val="006ED9"/>
    <a:srgbClr val="F9C700"/>
    <a:srgbClr val="B02A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55" d="100"/>
          <a:sy n="55" d="100"/>
        </p:scale>
        <p:origin x="200" y="1592"/>
      </p:cViewPr>
      <p:guideLst>
        <p:guide orient="horz" pos="261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D7519F-AA36-4315-8B33-17D5AEBE9BF6}" type="doc">
      <dgm:prSet loTypeId="urn:microsoft.com/office/officeart/2005/8/layout/vList6" loCatId="process" qsTypeId="urn:microsoft.com/office/officeart/2005/8/quickstyle/simple1" qsCatId="simple" csTypeId="urn:microsoft.com/office/officeart/2005/8/colors/colorful5" csCatId="colorful" phldr="1"/>
      <dgm:spPr/>
      <dgm:t>
        <a:bodyPr/>
        <a:lstStyle/>
        <a:p>
          <a:endParaRPr lang="en-US"/>
        </a:p>
      </dgm:t>
    </dgm:pt>
    <dgm:pt modelId="{6B5A85E6-B04F-4FED-8332-85362CABE4BB}">
      <dgm:prSet phldrT="[Text]"/>
      <dgm:spPr>
        <a:xfrm>
          <a:off x="0" y="1132"/>
          <a:ext cx="2438400" cy="612982"/>
        </a:xfrm>
        <a:prstGeom prst="roundRect">
          <a:avLst/>
        </a:prstGeom>
        <a:solidFill>
          <a:srgbClr val="017ABF"/>
        </a:solidFill>
        <a:ln w="2540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Montserrat ExtraBold" panose="00000900000000000000" pitchFamily="50" charset="0"/>
              <a:ea typeface="+mn-ea"/>
              <a:cs typeface="+mn-cs"/>
            </a:rPr>
            <a:t>G</a:t>
          </a:r>
        </a:p>
      </dgm:t>
    </dgm:pt>
    <dgm:pt modelId="{F8D16546-14D3-4285-B7CF-1F90748F4DE3}" type="parTrans" cxnId="{EF58CBAF-0F3B-4ABA-984A-89E6A1F0D464}">
      <dgm:prSet/>
      <dgm:spPr/>
      <dgm:t>
        <a:bodyPr/>
        <a:lstStyle/>
        <a:p>
          <a:endParaRPr lang="en-US"/>
        </a:p>
      </dgm:t>
    </dgm:pt>
    <dgm:pt modelId="{703F8909-848C-48C8-B3BF-B16E1A5E2F5C}" type="sibTrans" cxnId="{EF58CBAF-0F3B-4ABA-984A-89E6A1F0D464}">
      <dgm:prSet/>
      <dgm:spPr/>
      <dgm:t>
        <a:bodyPr/>
        <a:lstStyle/>
        <a:p>
          <a:endParaRPr lang="en-US"/>
        </a:p>
      </dgm:t>
    </dgm:pt>
    <dgm:pt modelId="{34C6F5B1-25CD-4C45-81ED-B17C9790D9CD}">
      <dgm:prSet phldrT="[Text]"/>
      <dgm:spPr>
        <a:xfrm>
          <a:off x="2438400" y="1132"/>
          <a:ext cx="3657600" cy="612982"/>
        </a:xfrm>
        <a:prstGeom prst="rightArrow">
          <a:avLst>
            <a:gd name="adj1" fmla="val 75000"/>
            <a:gd name="adj2" fmla="val 50000"/>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ln>
        <a:effectLst/>
      </dgm:spPr>
      <dgm:t>
        <a:bodyPr/>
        <a:lstStyle/>
        <a:p>
          <a:pPr algn="ctr">
            <a:buFontTx/>
            <a:buNone/>
          </a:pPr>
          <a:r>
            <a:rPr lang="en-US" b="1" dirty="0">
              <a:solidFill>
                <a:sysClr val="windowText" lastClr="000000">
                  <a:hueOff val="0"/>
                  <a:satOff val="0"/>
                  <a:lumOff val="0"/>
                  <a:alphaOff val="0"/>
                </a:sysClr>
              </a:solidFill>
              <a:latin typeface="Bookman Old Style" panose="02050604050505020204" pitchFamily="18" charset="0"/>
              <a:ea typeface="+mn-ea"/>
              <a:cs typeface="+mn-cs"/>
            </a:rPr>
            <a:t>Greeting</a:t>
          </a:r>
        </a:p>
      </dgm:t>
    </dgm:pt>
    <dgm:pt modelId="{3C0AF0EC-2874-48E8-9EB0-3EEF554B0192}" type="parTrans" cxnId="{1FADD01F-CA3B-4894-8D1A-FEA07B37DB85}">
      <dgm:prSet/>
      <dgm:spPr/>
      <dgm:t>
        <a:bodyPr/>
        <a:lstStyle/>
        <a:p>
          <a:endParaRPr lang="en-US"/>
        </a:p>
      </dgm:t>
    </dgm:pt>
    <dgm:pt modelId="{7C5356FD-708A-4406-9DE0-03EB1744B4C4}" type="sibTrans" cxnId="{1FADD01F-CA3B-4894-8D1A-FEA07B37DB85}">
      <dgm:prSet/>
      <dgm:spPr/>
      <dgm:t>
        <a:bodyPr/>
        <a:lstStyle/>
        <a:p>
          <a:endParaRPr lang="en-US"/>
        </a:p>
      </dgm:t>
    </dgm:pt>
    <dgm:pt modelId="{9E3E94C7-8C58-4F6F-A8CB-628D69A5A996}">
      <dgm:prSet phldrT="[Text]"/>
      <dgm:spPr>
        <a:xfrm>
          <a:off x="0" y="1349692"/>
          <a:ext cx="2438400" cy="612982"/>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Montserrat ExtraBold" panose="00000900000000000000" pitchFamily="50" charset="0"/>
              <a:ea typeface="+mn-ea"/>
              <a:cs typeface="+mn-cs"/>
            </a:rPr>
            <a:t>E</a:t>
          </a:r>
        </a:p>
      </dgm:t>
    </dgm:pt>
    <dgm:pt modelId="{F115A4EC-3B7E-4CBB-A55E-0C8FEFF11C00}" type="parTrans" cxnId="{5A06CF9D-D341-465C-8213-CD0FEF255E94}">
      <dgm:prSet/>
      <dgm:spPr/>
      <dgm:t>
        <a:bodyPr/>
        <a:lstStyle/>
        <a:p>
          <a:endParaRPr lang="en-US"/>
        </a:p>
      </dgm:t>
    </dgm:pt>
    <dgm:pt modelId="{A170B0D0-B87D-4972-BE3D-B0BBB947BDCB}" type="sibTrans" cxnId="{5A06CF9D-D341-465C-8213-CD0FEF255E94}">
      <dgm:prSet/>
      <dgm:spPr/>
      <dgm:t>
        <a:bodyPr/>
        <a:lstStyle/>
        <a:p>
          <a:endParaRPr lang="en-US"/>
        </a:p>
      </dgm:t>
    </dgm:pt>
    <dgm:pt modelId="{217D1417-1DC1-4E00-B630-C72B77D03D9A}">
      <dgm:prSet phldrT="[Text]"/>
      <dgm:spPr>
        <a:xfrm>
          <a:off x="2438400" y="1349692"/>
          <a:ext cx="3657600" cy="612982"/>
        </a:xfrm>
        <a:prstGeom prst="rightArrow">
          <a:avLst>
            <a:gd name="adj1" fmla="val 75000"/>
            <a:gd name="adj2" fmla="val 50000"/>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ln>
        <a:effectLst/>
      </dgm:spPr>
      <dgm:t>
        <a:bodyPr/>
        <a:lstStyle/>
        <a:p>
          <a:pPr algn="ctr">
            <a:buFontTx/>
            <a:buNone/>
          </a:pPr>
          <a:r>
            <a:rPr lang="en-US" b="1" dirty="0">
              <a:solidFill>
                <a:sysClr val="windowText" lastClr="000000">
                  <a:hueOff val="0"/>
                  <a:satOff val="0"/>
                  <a:lumOff val="0"/>
                  <a:alphaOff val="0"/>
                </a:sysClr>
              </a:solidFill>
              <a:latin typeface="Bookman Old Style" panose="02050604050505020204" pitchFamily="18" charset="0"/>
              <a:ea typeface="+mn-ea"/>
              <a:cs typeface="+mn-cs"/>
            </a:rPr>
            <a:t>Efficiency</a:t>
          </a:r>
        </a:p>
      </dgm:t>
    </dgm:pt>
    <dgm:pt modelId="{83F2A60C-D864-4F94-A66D-5330C6E0E175}" type="parTrans" cxnId="{ED2DF668-CD33-4BE4-A076-B24ADED5788C}">
      <dgm:prSet/>
      <dgm:spPr/>
      <dgm:t>
        <a:bodyPr/>
        <a:lstStyle/>
        <a:p>
          <a:endParaRPr lang="en-US"/>
        </a:p>
      </dgm:t>
    </dgm:pt>
    <dgm:pt modelId="{4F0DBA05-98D8-4634-8F61-81ACDA7BB62B}" type="sibTrans" cxnId="{ED2DF668-CD33-4BE4-A076-B24ADED5788C}">
      <dgm:prSet/>
      <dgm:spPr/>
      <dgm:t>
        <a:bodyPr/>
        <a:lstStyle/>
        <a:p>
          <a:endParaRPr lang="en-US"/>
        </a:p>
      </dgm:t>
    </dgm:pt>
    <dgm:pt modelId="{BDF07D85-C4CB-4422-86A7-CD4EB39F6445}">
      <dgm:prSet phldrT="[Text]"/>
      <dgm:spPr>
        <a:xfrm>
          <a:off x="0" y="2698253"/>
          <a:ext cx="2438400" cy="612982"/>
        </a:xfrm>
        <a:prstGeom prst="roundRect">
          <a:avLst/>
        </a:prstGeom>
        <a:solidFill>
          <a:srgbClr val="EE611C"/>
        </a:solidFill>
        <a:ln w="2540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Montserrat ExtraBold" panose="00000900000000000000" pitchFamily="50" charset="0"/>
              <a:ea typeface="+mn-ea"/>
              <a:cs typeface="+mn-cs"/>
            </a:rPr>
            <a:t>T</a:t>
          </a:r>
        </a:p>
      </dgm:t>
    </dgm:pt>
    <dgm:pt modelId="{AF2FABC6-F8A3-456B-8F48-9A6BD9957A5D}" type="parTrans" cxnId="{52405E04-387F-4B22-BF0E-98DD7D6DE181}">
      <dgm:prSet/>
      <dgm:spPr/>
      <dgm:t>
        <a:bodyPr/>
        <a:lstStyle/>
        <a:p>
          <a:endParaRPr lang="en-US"/>
        </a:p>
      </dgm:t>
    </dgm:pt>
    <dgm:pt modelId="{32C72167-2E7D-4137-8CB3-AE185DE0ABB2}" type="sibTrans" cxnId="{52405E04-387F-4B22-BF0E-98DD7D6DE181}">
      <dgm:prSet/>
      <dgm:spPr/>
      <dgm:t>
        <a:bodyPr/>
        <a:lstStyle/>
        <a:p>
          <a:endParaRPr lang="en-US"/>
        </a:p>
      </dgm:t>
    </dgm:pt>
    <dgm:pt modelId="{629D67D5-C621-4E73-83D8-604105E9AB1F}">
      <dgm:prSet phldrT="[Text]"/>
      <dgm:spPr>
        <a:xfrm>
          <a:off x="2438400" y="2698253"/>
          <a:ext cx="3657600" cy="612982"/>
        </a:xfrm>
        <a:prstGeom prst="rightArrow">
          <a:avLst>
            <a:gd name="adj1" fmla="val 75000"/>
            <a:gd name="adj2" fmla="val 50000"/>
          </a:avLst>
        </a:prstGeom>
        <a:solidFill>
          <a:srgbClr val="F5EBD7">
            <a:alpha val="89804"/>
          </a:srgbClr>
        </a:solidFill>
        <a:ln w="25400" cap="flat" cmpd="sng" algn="ctr">
          <a:solidFill>
            <a:srgbClr val="4BACC6">
              <a:tint val="40000"/>
              <a:alpha val="90000"/>
              <a:hueOff val="-10740482"/>
              <a:satOff val="48253"/>
              <a:lumOff val="3317"/>
              <a:alphaOff val="0"/>
            </a:srgbClr>
          </a:solidFill>
          <a:prstDash val="solid"/>
        </a:ln>
        <a:effectLst/>
      </dgm:spPr>
      <dgm:t>
        <a:bodyPr/>
        <a:lstStyle/>
        <a:p>
          <a:pPr algn="ctr">
            <a:buFontTx/>
            <a:buNone/>
          </a:pPr>
          <a:r>
            <a:rPr lang="en-US" b="1" dirty="0">
              <a:solidFill>
                <a:sysClr val="windowText" lastClr="000000">
                  <a:hueOff val="0"/>
                  <a:satOff val="0"/>
                  <a:lumOff val="0"/>
                  <a:alphaOff val="0"/>
                </a:sysClr>
              </a:solidFill>
              <a:latin typeface="Bookman Old Style" panose="02050604050505020204" pitchFamily="18" charset="0"/>
              <a:ea typeface="+mn-ea"/>
              <a:cs typeface="+mn-cs"/>
            </a:rPr>
            <a:t>Thankfulness</a:t>
          </a:r>
        </a:p>
      </dgm:t>
    </dgm:pt>
    <dgm:pt modelId="{C843633C-B047-48AA-8543-293AE0C10787}" type="parTrans" cxnId="{E4BDAB9B-521A-4612-A5D8-1D774109E984}">
      <dgm:prSet/>
      <dgm:spPr/>
      <dgm:t>
        <a:bodyPr/>
        <a:lstStyle/>
        <a:p>
          <a:endParaRPr lang="en-US"/>
        </a:p>
      </dgm:t>
    </dgm:pt>
    <dgm:pt modelId="{10F28C52-AE9B-49E8-8BC5-F7009027D37F}" type="sibTrans" cxnId="{E4BDAB9B-521A-4612-A5D8-1D774109E984}">
      <dgm:prSet/>
      <dgm:spPr/>
      <dgm:t>
        <a:bodyPr/>
        <a:lstStyle/>
        <a:p>
          <a:endParaRPr lang="en-US"/>
        </a:p>
      </dgm:t>
    </dgm:pt>
    <dgm:pt modelId="{247A2A4F-AAB0-4C1E-A20D-8360538631ED}">
      <dgm:prSet/>
      <dgm:spPr>
        <a:xfrm>
          <a:off x="0" y="675412"/>
          <a:ext cx="2438400" cy="612982"/>
        </a:xfrm>
        <a:prstGeom prst="roundRect">
          <a:avLst/>
        </a:prstGeom>
        <a:solidFill>
          <a:srgbClr val="09BBF3"/>
        </a:solidFill>
        <a:ln w="2540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Montserrat ExtraBold" panose="00000900000000000000" pitchFamily="50" charset="0"/>
              <a:ea typeface="+mn-ea"/>
              <a:cs typeface="+mn-cs"/>
            </a:rPr>
            <a:t>U</a:t>
          </a:r>
        </a:p>
      </dgm:t>
    </dgm:pt>
    <dgm:pt modelId="{447A2BAA-416D-4A63-BBFE-0CC881E18832}" type="parTrans" cxnId="{177ECCED-1731-4578-BCEB-FD2284FD9082}">
      <dgm:prSet/>
      <dgm:spPr/>
      <dgm:t>
        <a:bodyPr/>
        <a:lstStyle/>
        <a:p>
          <a:endParaRPr lang="en-US"/>
        </a:p>
      </dgm:t>
    </dgm:pt>
    <dgm:pt modelId="{C3562857-C35E-4765-8C23-438D5CED6F3A}" type="sibTrans" cxnId="{177ECCED-1731-4578-BCEB-FD2284FD9082}">
      <dgm:prSet/>
      <dgm:spPr/>
      <dgm:t>
        <a:bodyPr/>
        <a:lstStyle/>
        <a:p>
          <a:endParaRPr lang="en-US"/>
        </a:p>
      </dgm:t>
    </dgm:pt>
    <dgm:pt modelId="{EF8F7C72-35C6-4B0A-88B1-31D1B475094E}">
      <dgm:prSet/>
      <dgm:spPr>
        <a:xfrm>
          <a:off x="0" y="2023973"/>
          <a:ext cx="2438400" cy="612982"/>
        </a:xfrm>
        <a:prstGeom prst="roundRect">
          <a:avLst/>
        </a:prstGeom>
        <a:solidFill>
          <a:srgbClr val="FF0000"/>
        </a:solidFill>
        <a:ln w="2540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Montserrat ExtraBold" panose="00000900000000000000" pitchFamily="50" charset="0"/>
              <a:ea typeface="+mn-ea"/>
              <a:cs typeface="+mn-cs"/>
            </a:rPr>
            <a:t>S</a:t>
          </a:r>
        </a:p>
      </dgm:t>
    </dgm:pt>
    <dgm:pt modelId="{612F1ACF-723C-4A85-947F-C1E03E2BE178}" type="parTrans" cxnId="{92A16192-BF34-4F91-8D0B-0F0914BE3076}">
      <dgm:prSet/>
      <dgm:spPr/>
      <dgm:t>
        <a:bodyPr/>
        <a:lstStyle/>
        <a:p>
          <a:endParaRPr lang="en-US"/>
        </a:p>
      </dgm:t>
    </dgm:pt>
    <dgm:pt modelId="{B9AA31DC-1740-4485-BB27-0FD53AECCD97}" type="sibTrans" cxnId="{92A16192-BF34-4F91-8D0B-0F0914BE3076}">
      <dgm:prSet/>
      <dgm:spPr/>
      <dgm:t>
        <a:bodyPr/>
        <a:lstStyle/>
        <a:p>
          <a:endParaRPr lang="en-US"/>
        </a:p>
      </dgm:t>
    </dgm:pt>
    <dgm:pt modelId="{A23C3595-52F6-43A6-B7A9-6BA0E9CFBF2F}">
      <dgm:prSet/>
      <dgm:spPr>
        <a:xfrm>
          <a:off x="2438400" y="675412"/>
          <a:ext cx="3657600" cy="612982"/>
        </a:xfrm>
        <a:prstGeom prst="rightArrow">
          <a:avLst>
            <a:gd name="adj1" fmla="val 75000"/>
            <a:gd name="adj2" fmla="val 50000"/>
          </a:avLst>
        </a:prstGeom>
        <a:solidFill>
          <a:schemeClr val="accent1">
            <a:lumMod val="20000"/>
            <a:lumOff val="80000"/>
            <a:alpha val="90000"/>
          </a:schemeClr>
        </a:solidFill>
        <a:ln w="25400" cap="flat" cmpd="sng" algn="ctr">
          <a:solidFill>
            <a:srgbClr val="4BACC6">
              <a:tint val="40000"/>
              <a:alpha val="90000"/>
              <a:hueOff val="-2685120"/>
              <a:satOff val="12063"/>
              <a:lumOff val="829"/>
              <a:alphaOff val="0"/>
            </a:srgbClr>
          </a:solidFill>
          <a:prstDash val="solid"/>
        </a:ln>
        <a:effectLst/>
      </dgm:spPr>
      <dgm:t>
        <a:bodyPr/>
        <a:lstStyle/>
        <a:p>
          <a:pPr algn="ctr">
            <a:buFontTx/>
            <a:buNone/>
          </a:pPr>
          <a:r>
            <a:rPr lang="en-US" b="1" dirty="0">
              <a:solidFill>
                <a:sysClr val="windowText" lastClr="000000">
                  <a:hueOff val="0"/>
                  <a:satOff val="0"/>
                  <a:lumOff val="0"/>
                  <a:alphaOff val="0"/>
                </a:sysClr>
              </a:solidFill>
              <a:latin typeface="Bookman Old Style" panose="02050604050505020204" pitchFamily="18" charset="0"/>
              <a:ea typeface="+mn-ea"/>
              <a:cs typeface="+mn-cs"/>
            </a:rPr>
            <a:t>Understanding</a:t>
          </a:r>
        </a:p>
      </dgm:t>
    </dgm:pt>
    <dgm:pt modelId="{C2F61673-05FD-4404-A23B-09733800ACF7}" type="parTrans" cxnId="{6E76A3F4-4F6F-439F-AE39-6327A92F676E}">
      <dgm:prSet/>
      <dgm:spPr/>
      <dgm:t>
        <a:bodyPr/>
        <a:lstStyle/>
        <a:p>
          <a:endParaRPr lang="en-US"/>
        </a:p>
      </dgm:t>
    </dgm:pt>
    <dgm:pt modelId="{57FB3E60-D6CA-42DD-834D-0BB200EFFE2B}" type="sibTrans" cxnId="{6E76A3F4-4F6F-439F-AE39-6327A92F676E}">
      <dgm:prSet/>
      <dgm:spPr/>
      <dgm:t>
        <a:bodyPr/>
        <a:lstStyle/>
        <a:p>
          <a:endParaRPr lang="en-US"/>
        </a:p>
      </dgm:t>
    </dgm:pt>
    <dgm:pt modelId="{EBEF48D5-1E76-4C44-BB7D-7BC6D4FBCEA0}">
      <dgm:prSet/>
      <dgm:spPr>
        <a:xfrm>
          <a:off x="2438400" y="2023973"/>
          <a:ext cx="3657600" cy="612982"/>
        </a:xfrm>
        <a:prstGeom prst="rightArrow">
          <a:avLst>
            <a:gd name="adj1" fmla="val 75000"/>
            <a:gd name="adj2" fmla="val 50000"/>
          </a:avLst>
        </a:prstGeom>
        <a:solidFill>
          <a:srgbClr val="F8DACE">
            <a:alpha val="89804"/>
          </a:srgbClr>
        </a:solidFill>
        <a:ln w="25400" cap="flat" cmpd="sng" algn="ctr">
          <a:solidFill>
            <a:srgbClr val="4BACC6">
              <a:tint val="40000"/>
              <a:alpha val="90000"/>
              <a:hueOff val="-8055361"/>
              <a:satOff val="36190"/>
              <a:lumOff val="2488"/>
              <a:alphaOff val="0"/>
            </a:srgbClr>
          </a:solidFill>
          <a:prstDash val="solid"/>
        </a:ln>
        <a:effectLst/>
      </dgm:spPr>
      <dgm:t>
        <a:bodyPr/>
        <a:lstStyle/>
        <a:p>
          <a:pPr algn="ctr">
            <a:buFontTx/>
            <a:buNone/>
          </a:pPr>
          <a:r>
            <a:rPr lang="en-US" b="1" dirty="0">
              <a:solidFill>
                <a:sysClr val="windowText" lastClr="000000">
                  <a:hueOff val="0"/>
                  <a:satOff val="0"/>
                  <a:lumOff val="0"/>
                  <a:alphaOff val="0"/>
                </a:sysClr>
              </a:solidFill>
              <a:latin typeface="Bookman Old Style" panose="02050604050505020204" pitchFamily="18" charset="0"/>
              <a:ea typeface="+mn-ea"/>
              <a:cs typeface="+mn-cs"/>
            </a:rPr>
            <a:t>Safe</a:t>
          </a:r>
        </a:p>
      </dgm:t>
    </dgm:pt>
    <dgm:pt modelId="{21CA3384-16E3-4700-B613-92D727629E5B}" type="parTrans" cxnId="{25C3148C-78DD-46FA-8970-16A67DF8C7CC}">
      <dgm:prSet/>
      <dgm:spPr/>
      <dgm:t>
        <a:bodyPr/>
        <a:lstStyle/>
        <a:p>
          <a:endParaRPr lang="en-US"/>
        </a:p>
      </dgm:t>
    </dgm:pt>
    <dgm:pt modelId="{9294F38E-B64E-46FD-A372-1286A43656EE}" type="sibTrans" cxnId="{25C3148C-78DD-46FA-8970-16A67DF8C7CC}">
      <dgm:prSet/>
      <dgm:spPr/>
      <dgm:t>
        <a:bodyPr/>
        <a:lstStyle/>
        <a:p>
          <a:endParaRPr lang="en-US"/>
        </a:p>
      </dgm:t>
    </dgm:pt>
    <dgm:pt modelId="{A245FFBE-1601-4048-8955-69431FFE2F45}" type="pres">
      <dgm:prSet presAssocID="{2DD7519F-AA36-4315-8B33-17D5AEBE9BF6}" presName="Name0" presStyleCnt="0">
        <dgm:presLayoutVars>
          <dgm:dir/>
          <dgm:animLvl val="lvl"/>
          <dgm:resizeHandles/>
        </dgm:presLayoutVars>
      </dgm:prSet>
      <dgm:spPr/>
    </dgm:pt>
    <dgm:pt modelId="{F7EB7A1B-A3F9-4455-9077-EE24E386C851}" type="pres">
      <dgm:prSet presAssocID="{6B5A85E6-B04F-4FED-8332-85362CABE4BB}" presName="linNode" presStyleCnt="0"/>
      <dgm:spPr/>
    </dgm:pt>
    <dgm:pt modelId="{20D03A90-58E8-4980-BE3F-A97491DA181B}" type="pres">
      <dgm:prSet presAssocID="{6B5A85E6-B04F-4FED-8332-85362CABE4BB}" presName="parentShp" presStyleLbl="node1" presStyleIdx="0" presStyleCnt="5">
        <dgm:presLayoutVars>
          <dgm:bulletEnabled val="1"/>
        </dgm:presLayoutVars>
      </dgm:prSet>
      <dgm:spPr/>
    </dgm:pt>
    <dgm:pt modelId="{C0D56618-4B1D-4755-8C4E-EDC98C5E7114}" type="pres">
      <dgm:prSet presAssocID="{6B5A85E6-B04F-4FED-8332-85362CABE4BB}" presName="childShp" presStyleLbl="bgAccFollowNode1" presStyleIdx="0" presStyleCnt="5">
        <dgm:presLayoutVars>
          <dgm:bulletEnabled val="1"/>
        </dgm:presLayoutVars>
      </dgm:prSet>
      <dgm:spPr/>
    </dgm:pt>
    <dgm:pt modelId="{7B78893B-CC81-4877-8061-1A9F0B19A1A7}" type="pres">
      <dgm:prSet presAssocID="{703F8909-848C-48C8-B3BF-B16E1A5E2F5C}" presName="spacing" presStyleCnt="0"/>
      <dgm:spPr/>
    </dgm:pt>
    <dgm:pt modelId="{BDD669F4-9071-4BB5-82BA-ADB804601AF5}" type="pres">
      <dgm:prSet presAssocID="{247A2A4F-AAB0-4C1E-A20D-8360538631ED}" presName="linNode" presStyleCnt="0"/>
      <dgm:spPr/>
    </dgm:pt>
    <dgm:pt modelId="{C76F1194-4173-4EF1-BEB2-43D76E20A2E2}" type="pres">
      <dgm:prSet presAssocID="{247A2A4F-AAB0-4C1E-A20D-8360538631ED}" presName="parentShp" presStyleLbl="node1" presStyleIdx="1" presStyleCnt="5">
        <dgm:presLayoutVars>
          <dgm:bulletEnabled val="1"/>
        </dgm:presLayoutVars>
      </dgm:prSet>
      <dgm:spPr/>
    </dgm:pt>
    <dgm:pt modelId="{BA2759C4-726D-44CB-BE8F-54D4D51A92E5}" type="pres">
      <dgm:prSet presAssocID="{247A2A4F-AAB0-4C1E-A20D-8360538631ED}" presName="childShp" presStyleLbl="bgAccFollowNode1" presStyleIdx="1" presStyleCnt="5">
        <dgm:presLayoutVars>
          <dgm:bulletEnabled val="1"/>
        </dgm:presLayoutVars>
      </dgm:prSet>
      <dgm:spPr/>
    </dgm:pt>
    <dgm:pt modelId="{2EEDE7E7-405C-4BCD-BA29-B0FE2A2E22BE}" type="pres">
      <dgm:prSet presAssocID="{C3562857-C35E-4765-8C23-438D5CED6F3A}" presName="spacing" presStyleCnt="0"/>
      <dgm:spPr/>
    </dgm:pt>
    <dgm:pt modelId="{CCF53749-A938-4AEC-B8C8-A5C8B26BBC42}" type="pres">
      <dgm:prSet presAssocID="{9E3E94C7-8C58-4F6F-A8CB-628D69A5A996}" presName="linNode" presStyleCnt="0"/>
      <dgm:spPr/>
    </dgm:pt>
    <dgm:pt modelId="{861177E7-46FD-41BD-87FC-35E2CF412827}" type="pres">
      <dgm:prSet presAssocID="{9E3E94C7-8C58-4F6F-A8CB-628D69A5A996}" presName="parentShp" presStyleLbl="node1" presStyleIdx="2" presStyleCnt="5">
        <dgm:presLayoutVars>
          <dgm:bulletEnabled val="1"/>
        </dgm:presLayoutVars>
      </dgm:prSet>
      <dgm:spPr/>
    </dgm:pt>
    <dgm:pt modelId="{8FB6CF2A-B657-48FA-B490-15E29AD757B8}" type="pres">
      <dgm:prSet presAssocID="{9E3E94C7-8C58-4F6F-A8CB-628D69A5A996}" presName="childShp" presStyleLbl="bgAccFollowNode1" presStyleIdx="2" presStyleCnt="5">
        <dgm:presLayoutVars>
          <dgm:bulletEnabled val="1"/>
        </dgm:presLayoutVars>
      </dgm:prSet>
      <dgm:spPr/>
    </dgm:pt>
    <dgm:pt modelId="{8CF1B04B-F752-4C5D-8BAE-8A9A7F0B2E08}" type="pres">
      <dgm:prSet presAssocID="{A170B0D0-B87D-4972-BE3D-B0BBB947BDCB}" presName="spacing" presStyleCnt="0"/>
      <dgm:spPr/>
    </dgm:pt>
    <dgm:pt modelId="{DEAEB359-33E3-48A4-BEB1-90C4A70EC99C}" type="pres">
      <dgm:prSet presAssocID="{EF8F7C72-35C6-4B0A-88B1-31D1B475094E}" presName="linNode" presStyleCnt="0"/>
      <dgm:spPr/>
    </dgm:pt>
    <dgm:pt modelId="{0890BBDC-F1E5-4544-9AF9-7AFCF9405A54}" type="pres">
      <dgm:prSet presAssocID="{EF8F7C72-35C6-4B0A-88B1-31D1B475094E}" presName="parentShp" presStyleLbl="node1" presStyleIdx="3" presStyleCnt="5">
        <dgm:presLayoutVars>
          <dgm:bulletEnabled val="1"/>
        </dgm:presLayoutVars>
      </dgm:prSet>
      <dgm:spPr/>
    </dgm:pt>
    <dgm:pt modelId="{8BDE1861-90AA-44F3-9109-82F70AAD3B7D}" type="pres">
      <dgm:prSet presAssocID="{EF8F7C72-35C6-4B0A-88B1-31D1B475094E}" presName="childShp" presStyleLbl="bgAccFollowNode1" presStyleIdx="3" presStyleCnt="5">
        <dgm:presLayoutVars>
          <dgm:bulletEnabled val="1"/>
        </dgm:presLayoutVars>
      </dgm:prSet>
      <dgm:spPr/>
    </dgm:pt>
    <dgm:pt modelId="{00CE1F59-E32D-41B1-ABF6-CFA7A07820BC}" type="pres">
      <dgm:prSet presAssocID="{B9AA31DC-1740-4485-BB27-0FD53AECCD97}" presName="spacing" presStyleCnt="0"/>
      <dgm:spPr/>
    </dgm:pt>
    <dgm:pt modelId="{FBA10E1D-99A3-4ED6-8700-46394305832D}" type="pres">
      <dgm:prSet presAssocID="{BDF07D85-C4CB-4422-86A7-CD4EB39F6445}" presName="linNode" presStyleCnt="0"/>
      <dgm:spPr/>
    </dgm:pt>
    <dgm:pt modelId="{2D772308-611D-42DD-9FF3-0356A737F3E5}" type="pres">
      <dgm:prSet presAssocID="{BDF07D85-C4CB-4422-86A7-CD4EB39F6445}" presName="parentShp" presStyleLbl="node1" presStyleIdx="4" presStyleCnt="5" custLinFactNeighborY="-170">
        <dgm:presLayoutVars>
          <dgm:bulletEnabled val="1"/>
        </dgm:presLayoutVars>
      </dgm:prSet>
      <dgm:spPr/>
    </dgm:pt>
    <dgm:pt modelId="{B8D6C0E9-0306-439D-960F-44F282F53F6D}" type="pres">
      <dgm:prSet presAssocID="{BDF07D85-C4CB-4422-86A7-CD4EB39F6445}" presName="childShp" presStyleLbl="bgAccFollowNode1" presStyleIdx="4" presStyleCnt="5">
        <dgm:presLayoutVars>
          <dgm:bulletEnabled val="1"/>
        </dgm:presLayoutVars>
      </dgm:prSet>
      <dgm:spPr/>
    </dgm:pt>
  </dgm:ptLst>
  <dgm:cxnLst>
    <dgm:cxn modelId="{52405E04-387F-4B22-BF0E-98DD7D6DE181}" srcId="{2DD7519F-AA36-4315-8B33-17D5AEBE9BF6}" destId="{BDF07D85-C4CB-4422-86A7-CD4EB39F6445}" srcOrd="4" destOrd="0" parTransId="{AF2FABC6-F8A3-456B-8F48-9A6BD9957A5D}" sibTransId="{32C72167-2E7D-4137-8CB3-AE185DE0ABB2}"/>
    <dgm:cxn modelId="{2B2ADC0E-DF9E-497F-93CA-FE6B54765C03}" type="presOf" srcId="{247A2A4F-AAB0-4C1E-A20D-8360538631ED}" destId="{C76F1194-4173-4EF1-BEB2-43D76E20A2E2}" srcOrd="0" destOrd="0" presId="urn:microsoft.com/office/officeart/2005/8/layout/vList6"/>
    <dgm:cxn modelId="{1FADD01F-CA3B-4894-8D1A-FEA07B37DB85}" srcId="{6B5A85E6-B04F-4FED-8332-85362CABE4BB}" destId="{34C6F5B1-25CD-4C45-81ED-B17C9790D9CD}" srcOrd="0" destOrd="0" parTransId="{3C0AF0EC-2874-48E8-9EB0-3EEF554B0192}" sibTransId="{7C5356FD-708A-4406-9DE0-03EB1744B4C4}"/>
    <dgm:cxn modelId="{DB89593D-D5E3-45CB-B698-577A963C784D}" type="presOf" srcId="{629D67D5-C621-4E73-83D8-604105E9AB1F}" destId="{B8D6C0E9-0306-439D-960F-44F282F53F6D}" srcOrd="0" destOrd="0" presId="urn:microsoft.com/office/officeart/2005/8/layout/vList6"/>
    <dgm:cxn modelId="{ED2DF668-CD33-4BE4-A076-B24ADED5788C}" srcId="{9E3E94C7-8C58-4F6F-A8CB-628D69A5A996}" destId="{217D1417-1DC1-4E00-B630-C72B77D03D9A}" srcOrd="0" destOrd="0" parTransId="{83F2A60C-D864-4F94-A66D-5330C6E0E175}" sibTransId="{4F0DBA05-98D8-4634-8F61-81ACDA7BB62B}"/>
    <dgm:cxn modelId="{CC427D6B-8108-4077-854B-5BC9807D13A8}" type="presOf" srcId="{A23C3595-52F6-43A6-B7A9-6BA0E9CFBF2F}" destId="{BA2759C4-726D-44CB-BE8F-54D4D51A92E5}" srcOrd="0" destOrd="0" presId="urn:microsoft.com/office/officeart/2005/8/layout/vList6"/>
    <dgm:cxn modelId="{92E2106D-D04E-4AB3-9FFB-CCF119D99796}" type="presOf" srcId="{EF8F7C72-35C6-4B0A-88B1-31D1B475094E}" destId="{0890BBDC-F1E5-4544-9AF9-7AFCF9405A54}" srcOrd="0" destOrd="0" presId="urn:microsoft.com/office/officeart/2005/8/layout/vList6"/>
    <dgm:cxn modelId="{40472F8A-42F2-44C1-8026-64B49747F40E}" type="presOf" srcId="{EBEF48D5-1E76-4C44-BB7D-7BC6D4FBCEA0}" destId="{8BDE1861-90AA-44F3-9109-82F70AAD3B7D}" srcOrd="0" destOrd="0" presId="urn:microsoft.com/office/officeart/2005/8/layout/vList6"/>
    <dgm:cxn modelId="{25C3148C-78DD-46FA-8970-16A67DF8C7CC}" srcId="{EF8F7C72-35C6-4B0A-88B1-31D1B475094E}" destId="{EBEF48D5-1E76-4C44-BB7D-7BC6D4FBCEA0}" srcOrd="0" destOrd="0" parTransId="{21CA3384-16E3-4700-B613-92D727629E5B}" sibTransId="{9294F38E-B64E-46FD-A372-1286A43656EE}"/>
    <dgm:cxn modelId="{92A16192-BF34-4F91-8D0B-0F0914BE3076}" srcId="{2DD7519F-AA36-4315-8B33-17D5AEBE9BF6}" destId="{EF8F7C72-35C6-4B0A-88B1-31D1B475094E}" srcOrd="3" destOrd="0" parTransId="{612F1ACF-723C-4A85-947F-C1E03E2BE178}" sibTransId="{B9AA31DC-1740-4485-BB27-0FD53AECCD97}"/>
    <dgm:cxn modelId="{458BC893-8B63-4948-B579-B83E75BC4AD5}" type="presOf" srcId="{9E3E94C7-8C58-4F6F-A8CB-628D69A5A996}" destId="{861177E7-46FD-41BD-87FC-35E2CF412827}" srcOrd="0" destOrd="0" presId="urn:microsoft.com/office/officeart/2005/8/layout/vList6"/>
    <dgm:cxn modelId="{E4BDAB9B-521A-4612-A5D8-1D774109E984}" srcId="{BDF07D85-C4CB-4422-86A7-CD4EB39F6445}" destId="{629D67D5-C621-4E73-83D8-604105E9AB1F}" srcOrd="0" destOrd="0" parTransId="{C843633C-B047-48AA-8543-293AE0C10787}" sibTransId="{10F28C52-AE9B-49E8-8BC5-F7009027D37F}"/>
    <dgm:cxn modelId="{5A06CF9D-D341-465C-8213-CD0FEF255E94}" srcId="{2DD7519F-AA36-4315-8B33-17D5AEBE9BF6}" destId="{9E3E94C7-8C58-4F6F-A8CB-628D69A5A996}" srcOrd="2" destOrd="0" parTransId="{F115A4EC-3B7E-4CBB-A55E-0C8FEFF11C00}" sibTransId="{A170B0D0-B87D-4972-BE3D-B0BBB947BDCB}"/>
    <dgm:cxn modelId="{58413FA2-B888-4DE1-B37C-A7C6032982F6}" type="presOf" srcId="{2DD7519F-AA36-4315-8B33-17D5AEBE9BF6}" destId="{A245FFBE-1601-4048-8955-69431FFE2F45}" srcOrd="0" destOrd="0" presId="urn:microsoft.com/office/officeart/2005/8/layout/vList6"/>
    <dgm:cxn modelId="{EF58CBAF-0F3B-4ABA-984A-89E6A1F0D464}" srcId="{2DD7519F-AA36-4315-8B33-17D5AEBE9BF6}" destId="{6B5A85E6-B04F-4FED-8332-85362CABE4BB}" srcOrd="0" destOrd="0" parTransId="{F8D16546-14D3-4285-B7CF-1F90748F4DE3}" sibTransId="{703F8909-848C-48C8-B3BF-B16E1A5E2F5C}"/>
    <dgm:cxn modelId="{7DDA83C3-8D8C-42C2-8014-0F3335517C06}" type="presOf" srcId="{217D1417-1DC1-4E00-B630-C72B77D03D9A}" destId="{8FB6CF2A-B657-48FA-B490-15E29AD757B8}" srcOrd="0" destOrd="0" presId="urn:microsoft.com/office/officeart/2005/8/layout/vList6"/>
    <dgm:cxn modelId="{67B5FEC6-C1F2-42C4-97BD-6D8729084CC5}" type="presOf" srcId="{BDF07D85-C4CB-4422-86A7-CD4EB39F6445}" destId="{2D772308-611D-42DD-9FF3-0356A737F3E5}" srcOrd="0" destOrd="0" presId="urn:microsoft.com/office/officeart/2005/8/layout/vList6"/>
    <dgm:cxn modelId="{B3E984E0-4C42-42AD-B3C1-AB1C91F81785}" type="presOf" srcId="{34C6F5B1-25CD-4C45-81ED-B17C9790D9CD}" destId="{C0D56618-4B1D-4755-8C4E-EDC98C5E7114}" srcOrd="0" destOrd="0" presId="urn:microsoft.com/office/officeart/2005/8/layout/vList6"/>
    <dgm:cxn modelId="{96A3E6E3-231D-41D4-99B1-366418A2B137}" type="presOf" srcId="{6B5A85E6-B04F-4FED-8332-85362CABE4BB}" destId="{20D03A90-58E8-4980-BE3F-A97491DA181B}" srcOrd="0" destOrd="0" presId="urn:microsoft.com/office/officeart/2005/8/layout/vList6"/>
    <dgm:cxn modelId="{177ECCED-1731-4578-BCEB-FD2284FD9082}" srcId="{2DD7519F-AA36-4315-8B33-17D5AEBE9BF6}" destId="{247A2A4F-AAB0-4C1E-A20D-8360538631ED}" srcOrd="1" destOrd="0" parTransId="{447A2BAA-416D-4A63-BBFE-0CC881E18832}" sibTransId="{C3562857-C35E-4765-8C23-438D5CED6F3A}"/>
    <dgm:cxn modelId="{6E76A3F4-4F6F-439F-AE39-6327A92F676E}" srcId="{247A2A4F-AAB0-4C1E-A20D-8360538631ED}" destId="{A23C3595-52F6-43A6-B7A9-6BA0E9CFBF2F}" srcOrd="0" destOrd="0" parTransId="{C2F61673-05FD-4404-A23B-09733800ACF7}" sibTransId="{57FB3E60-D6CA-42DD-834D-0BB200EFFE2B}"/>
    <dgm:cxn modelId="{8BDD2555-4FAD-4257-BAF3-4D78D68B9BBF}" type="presParOf" srcId="{A245FFBE-1601-4048-8955-69431FFE2F45}" destId="{F7EB7A1B-A3F9-4455-9077-EE24E386C851}" srcOrd="0" destOrd="0" presId="urn:microsoft.com/office/officeart/2005/8/layout/vList6"/>
    <dgm:cxn modelId="{CF10DA3C-5F46-40AD-83AF-DA18101824BC}" type="presParOf" srcId="{F7EB7A1B-A3F9-4455-9077-EE24E386C851}" destId="{20D03A90-58E8-4980-BE3F-A97491DA181B}" srcOrd="0" destOrd="0" presId="urn:microsoft.com/office/officeart/2005/8/layout/vList6"/>
    <dgm:cxn modelId="{D068460C-3DB9-4F0F-A989-378A3DB86D75}" type="presParOf" srcId="{F7EB7A1B-A3F9-4455-9077-EE24E386C851}" destId="{C0D56618-4B1D-4755-8C4E-EDC98C5E7114}" srcOrd="1" destOrd="0" presId="urn:microsoft.com/office/officeart/2005/8/layout/vList6"/>
    <dgm:cxn modelId="{0868D3AF-D61C-49EF-A3BA-B1F58201383D}" type="presParOf" srcId="{A245FFBE-1601-4048-8955-69431FFE2F45}" destId="{7B78893B-CC81-4877-8061-1A9F0B19A1A7}" srcOrd="1" destOrd="0" presId="urn:microsoft.com/office/officeart/2005/8/layout/vList6"/>
    <dgm:cxn modelId="{B35D4911-B72F-4553-9F8E-DAABCA3FB9FA}" type="presParOf" srcId="{A245FFBE-1601-4048-8955-69431FFE2F45}" destId="{BDD669F4-9071-4BB5-82BA-ADB804601AF5}" srcOrd="2" destOrd="0" presId="urn:microsoft.com/office/officeart/2005/8/layout/vList6"/>
    <dgm:cxn modelId="{362130BA-47C7-4EA7-941F-8EACAD3E391F}" type="presParOf" srcId="{BDD669F4-9071-4BB5-82BA-ADB804601AF5}" destId="{C76F1194-4173-4EF1-BEB2-43D76E20A2E2}" srcOrd="0" destOrd="0" presId="urn:microsoft.com/office/officeart/2005/8/layout/vList6"/>
    <dgm:cxn modelId="{38195C77-1E49-4E46-8115-097EB3993CD1}" type="presParOf" srcId="{BDD669F4-9071-4BB5-82BA-ADB804601AF5}" destId="{BA2759C4-726D-44CB-BE8F-54D4D51A92E5}" srcOrd="1" destOrd="0" presId="urn:microsoft.com/office/officeart/2005/8/layout/vList6"/>
    <dgm:cxn modelId="{210F3263-2F04-439B-9700-25C8E3518D3C}" type="presParOf" srcId="{A245FFBE-1601-4048-8955-69431FFE2F45}" destId="{2EEDE7E7-405C-4BCD-BA29-B0FE2A2E22BE}" srcOrd="3" destOrd="0" presId="urn:microsoft.com/office/officeart/2005/8/layout/vList6"/>
    <dgm:cxn modelId="{BEE44548-8981-4727-849A-BF291EB56A9B}" type="presParOf" srcId="{A245FFBE-1601-4048-8955-69431FFE2F45}" destId="{CCF53749-A938-4AEC-B8C8-A5C8B26BBC42}" srcOrd="4" destOrd="0" presId="urn:microsoft.com/office/officeart/2005/8/layout/vList6"/>
    <dgm:cxn modelId="{EDF9565A-E2E3-4D24-A350-9C048BC9C7C0}" type="presParOf" srcId="{CCF53749-A938-4AEC-B8C8-A5C8B26BBC42}" destId="{861177E7-46FD-41BD-87FC-35E2CF412827}" srcOrd="0" destOrd="0" presId="urn:microsoft.com/office/officeart/2005/8/layout/vList6"/>
    <dgm:cxn modelId="{9CFA2DD4-09B3-4C30-BCAA-0B9C3402696B}" type="presParOf" srcId="{CCF53749-A938-4AEC-B8C8-A5C8B26BBC42}" destId="{8FB6CF2A-B657-48FA-B490-15E29AD757B8}" srcOrd="1" destOrd="0" presId="urn:microsoft.com/office/officeart/2005/8/layout/vList6"/>
    <dgm:cxn modelId="{49C9F288-3945-4F8C-AEAC-DF0CFE8795FD}" type="presParOf" srcId="{A245FFBE-1601-4048-8955-69431FFE2F45}" destId="{8CF1B04B-F752-4C5D-8BAE-8A9A7F0B2E08}" srcOrd="5" destOrd="0" presId="urn:microsoft.com/office/officeart/2005/8/layout/vList6"/>
    <dgm:cxn modelId="{BEAEDE9D-6422-4061-803F-427D47473E1D}" type="presParOf" srcId="{A245FFBE-1601-4048-8955-69431FFE2F45}" destId="{DEAEB359-33E3-48A4-BEB1-90C4A70EC99C}" srcOrd="6" destOrd="0" presId="urn:microsoft.com/office/officeart/2005/8/layout/vList6"/>
    <dgm:cxn modelId="{720D5E0A-795D-428F-ADEE-6BCFB05815A8}" type="presParOf" srcId="{DEAEB359-33E3-48A4-BEB1-90C4A70EC99C}" destId="{0890BBDC-F1E5-4544-9AF9-7AFCF9405A54}" srcOrd="0" destOrd="0" presId="urn:microsoft.com/office/officeart/2005/8/layout/vList6"/>
    <dgm:cxn modelId="{FDDF5E89-FFDF-40C5-BA76-BF7703FF6720}" type="presParOf" srcId="{DEAEB359-33E3-48A4-BEB1-90C4A70EC99C}" destId="{8BDE1861-90AA-44F3-9109-82F70AAD3B7D}" srcOrd="1" destOrd="0" presId="urn:microsoft.com/office/officeart/2005/8/layout/vList6"/>
    <dgm:cxn modelId="{C33C6D16-90B1-404D-9D5A-AE3F2BD1ED36}" type="presParOf" srcId="{A245FFBE-1601-4048-8955-69431FFE2F45}" destId="{00CE1F59-E32D-41B1-ABF6-CFA7A07820BC}" srcOrd="7" destOrd="0" presId="urn:microsoft.com/office/officeart/2005/8/layout/vList6"/>
    <dgm:cxn modelId="{1C071C52-C75B-46C4-871D-C9C742B01139}" type="presParOf" srcId="{A245FFBE-1601-4048-8955-69431FFE2F45}" destId="{FBA10E1D-99A3-4ED6-8700-46394305832D}" srcOrd="8" destOrd="0" presId="urn:microsoft.com/office/officeart/2005/8/layout/vList6"/>
    <dgm:cxn modelId="{4C23904D-ADDF-457B-9703-B27237C94559}" type="presParOf" srcId="{FBA10E1D-99A3-4ED6-8700-46394305832D}" destId="{2D772308-611D-42DD-9FF3-0356A737F3E5}" srcOrd="0" destOrd="0" presId="urn:microsoft.com/office/officeart/2005/8/layout/vList6"/>
    <dgm:cxn modelId="{751D0EA0-1078-4668-9412-D9681790C7EA}" type="presParOf" srcId="{FBA10E1D-99A3-4ED6-8700-46394305832D}" destId="{B8D6C0E9-0306-439D-960F-44F282F53F6D}"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56618-4B1D-4755-8C4E-EDC98C5E7114}">
      <dsp:nvSpPr>
        <dsp:cNvPr id="0" name=""/>
        <dsp:cNvSpPr/>
      </dsp:nvSpPr>
      <dsp:spPr>
        <a:xfrm>
          <a:off x="2160239" y="1438"/>
          <a:ext cx="3240360" cy="778622"/>
        </a:xfrm>
        <a:prstGeom prst="rightArrow">
          <a:avLst>
            <a:gd name="adj1" fmla="val 75000"/>
            <a:gd name="adj2" fmla="val 50000"/>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FontTx/>
            <a:buNone/>
          </a:pPr>
          <a:r>
            <a:rPr lang="en-US" sz="2000" b="1" kern="1200" dirty="0">
              <a:solidFill>
                <a:sysClr val="windowText" lastClr="000000">
                  <a:hueOff val="0"/>
                  <a:satOff val="0"/>
                  <a:lumOff val="0"/>
                  <a:alphaOff val="0"/>
                </a:sysClr>
              </a:solidFill>
              <a:latin typeface="Bookman Old Style" panose="02050604050505020204" pitchFamily="18" charset="0"/>
              <a:ea typeface="+mn-ea"/>
              <a:cs typeface="+mn-cs"/>
            </a:rPr>
            <a:t>Greeting</a:t>
          </a:r>
        </a:p>
      </dsp:txBody>
      <dsp:txXfrm>
        <a:off x="2160239" y="98766"/>
        <a:ext cx="2948377" cy="583966"/>
      </dsp:txXfrm>
    </dsp:sp>
    <dsp:sp modelId="{20D03A90-58E8-4980-BE3F-A97491DA181B}">
      <dsp:nvSpPr>
        <dsp:cNvPr id="0" name=""/>
        <dsp:cNvSpPr/>
      </dsp:nvSpPr>
      <dsp:spPr>
        <a:xfrm>
          <a:off x="0" y="1438"/>
          <a:ext cx="2160240" cy="778622"/>
        </a:xfrm>
        <a:prstGeom prst="roundRect">
          <a:avLst/>
        </a:prstGeom>
        <a:solidFill>
          <a:srgbClr val="017ABF"/>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a:solidFill>
                <a:sysClr val="window" lastClr="FFFFFF"/>
              </a:solidFill>
              <a:latin typeface="Montserrat ExtraBold" panose="00000900000000000000" pitchFamily="50" charset="0"/>
              <a:ea typeface="+mn-ea"/>
              <a:cs typeface="+mn-cs"/>
            </a:rPr>
            <a:t>G</a:t>
          </a:r>
        </a:p>
      </dsp:txBody>
      <dsp:txXfrm>
        <a:off x="38009" y="39447"/>
        <a:ext cx="2084222" cy="702604"/>
      </dsp:txXfrm>
    </dsp:sp>
    <dsp:sp modelId="{BA2759C4-726D-44CB-BE8F-54D4D51A92E5}">
      <dsp:nvSpPr>
        <dsp:cNvPr id="0" name=""/>
        <dsp:cNvSpPr/>
      </dsp:nvSpPr>
      <dsp:spPr>
        <a:xfrm>
          <a:off x="2160239" y="857923"/>
          <a:ext cx="3240360" cy="778622"/>
        </a:xfrm>
        <a:prstGeom prst="rightArrow">
          <a:avLst>
            <a:gd name="adj1" fmla="val 75000"/>
            <a:gd name="adj2" fmla="val 50000"/>
          </a:avLst>
        </a:prstGeom>
        <a:solidFill>
          <a:schemeClr val="accent1">
            <a:lumMod val="20000"/>
            <a:lumOff val="80000"/>
            <a:alpha val="90000"/>
          </a:schemeClr>
        </a:solidFill>
        <a:ln w="25400" cap="flat" cmpd="sng" algn="ctr">
          <a:solidFill>
            <a:srgbClr val="4BACC6">
              <a:tint val="40000"/>
              <a:alpha val="90000"/>
              <a:hueOff val="-2685120"/>
              <a:satOff val="12063"/>
              <a:lumOff val="8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FontTx/>
            <a:buNone/>
          </a:pPr>
          <a:r>
            <a:rPr lang="en-US" sz="2000" b="1" kern="1200" dirty="0">
              <a:solidFill>
                <a:sysClr val="windowText" lastClr="000000">
                  <a:hueOff val="0"/>
                  <a:satOff val="0"/>
                  <a:lumOff val="0"/>
                  <a:alphaOff val="0"/>
                </a:sysClr>
              </a:solidFill>
              <a:latin typeface="Bookman Old Style" panose="02050604050505020204" pitchFamily="18" charset="0"/>
              <a:ea typeface="+mn-ea"/>
              <a:cs typeface="+mn-cs"/>
            </a:rPr>
            <a:t>Understanding</a:t>
          </a:r>
        </a:p>
      </dsp:txBody>
      <dsp:txXfrm>
        <a:off x="2160239" y="955251"/>
        <a:ext cx="2948377" cy="583966"/>
      </dsp:txXfrm>
    </dsp:sp>
    <dsp:sp modelId="{C76F1194-4173-4EF1-BEB2-43D76E20A2E2}">
      <dsp:nvSpPr>
        <dsp:cNvPr id="0" name=""/>
        <dsp:cNvSpPr/>
      </dsp:nvSpPr>
      <dsp:spPr>
        <a:xfrm>
          <a:off x="0" y="857923"/>
          <a:ext cx="2160240" cy="778622"/>
        </a:xfrm>
        <a:prstGeom prst="roundRect">
          <a:avLst/>
        </a:prstGeom>
        <a:solidFill>
          <a:srgbClr val="09BBF3"/>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a:solidFill>
                <a:sysClr val="window" lastClr="FFFFFF"/>
              </a:solidFill>
              <a:latin typeface="Montserrat ExtraBold" panose="00000900000000000000" pitchFamily="50" charset="0"/>
              <a:ea typeface="+mn-ea"/>
              <a:cs typeface="+mn-cs"/>
            </a:rPr>
            <a:t>U</a:t>
          </a:r>
        </a:p>
      </dsp:txBody>
      <dsp:txXfrm>
        <a:off x="38009" y="895932"/>
        <a:ext cx="2084222" cy="702604"/>
      </dsp:txXfrm>
    </dsp:sp>
    <dsp:sp modelId="{8FB6CF2A-B657-48FA-B490-15E29AD757B8}">
      <dsp:nvSpPr>
        <dsp:cNvPr id="0" name=""/>
        <dsp:cNvSpPr/>
      </dsp:nvSpPr>
      <dsp:spPr>
        <a:xfrm>
          <a:off x="2160239" y="1714408"/>
          <a:ext cx="3240360" cy="778622"/>
        </a:xfrm>
        <a:prstGeom prst="rightArrow">
          <a:avLst>
            <a:gd name="adj1" fmla="val 75000"/>
            <a:gd name="adj2" fmla="val 50000"/>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FontTx/>
            <a:buNone/>
          </a:pPr>
          <a:r>
            <a:rPr lang="en-US" sz="2000" b="1" kern="1200" dirty="0">
              <a:solidFill>
                <a:sysClr val="windowText" lastClr="000000">
                  <a:hueOff val="0"/>
                  <a:satOff val="0"/>
                  <a:lumOff val="0"/>
                  <a:alphaOff val="0"/>
                </a:sysClr>
              </a:solidFill>
              <a:latin typeface="Bookman Old Style" panose="02050604050505020204" pitchFamily="18" charset="0"/>
              <a:ea typeface="+mn-ea"/>
              <a:cs typeface="+mn-cs"/>
            </a:rPr>
            <a:t>Efficiency</a:t>
          </a:r>
        </a:p>
      </dsp:txBody>
      <dsp:txXfrm>
        <a:off x="2160239" y="1811736"/>
        <a:ext cx="2948377" cy="583966"/>
      </dsp:txXfrm>
    </dsp:sp>
    <dsp:sp modelId="{861177E7-46FD-41BD-87FC-35E2CF412827}">
      <dsp:nvSpPr>
        <dsp:cNvPr id="0" name=""/>
        <dsp:cNvSpPr/>
      </dsp:nvSpPr>
      <dsp:spPr>
        <a:xfrm>
          <a:off x="0" y="1714408"/>
          <a:ext cx="2160240" cy="778622"/>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a:solidFill>
                <a:sysClr val="window" lastClr="FFFFFF"/>
              </a:solidFill>
              <a:latin typeface="Montserrat ExtraBold" panose="00000900000000000000" pitchFamily="50" charset="0"/>
              <a:ea typeface="+mn-ea"/>
              <a:cs typeface="+mn-cs"/>
            </a:rPr>
            <a:t>E</a:t>
          </a:r>
        </a:p>
      </dsp:txBody>
      <dsp:txXfrm>
        <a:off x="38009" y="1752417"/>
        <a:ext cx="2084222" cy="702604"/>
      </dsp:txXfrm>
    </dsp:sp>
    <dsp:sp modelId="{8BDE1861-90AA-44F3-9109-82F70AAD3B7D}">
      <dsp:nvSpPr>
        <dsp:cNvPr id="0" name=""/>
        <dsp:cNvSpPr/>
      </dsp:nvSpPr>
      <dsp:spPr>
        <a:xfrm>
          <a:off x="2160239" y="2570893"/>
          <a:ext cx="3240360" cy="778622"/>
        </a:xfrm>
        <a:prstGeom prst="rightArrow">
          <a:avLst>
            <a:gd name="adj1" fmla="val 75000"/>
            <a:gd name="adj2" fmla="val 50000"/>
          </a:avLst>
        </a:prstGeom>
        <a:solidFill>
          <a:srgbClr val="F8DACE">
            <a:alpha val="89804"/>
          </a:srgbClr>
        </a:solidFill>
        <a:ln w="25400" cap="flat" cmpd="sng" algn="ctr">
          <a:solidFill>
            <a:srgbClr val="4BACC6">
              <a:tint val="40000"/>
              <a:alpha val="90000"/>
              <a:hueOff val="-8055361"/>
              <a:satOff val="36190"/>
              <a:lumOff val="248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FontTx/>
            <a:buNone/>
          </a:pPr>
          <a:r>
            <a:rPr lang="en-US" sz="2000" b="1" kern="1200" dirty="0">
              <a:solidFill>
                <a:sysClr val="windowText" lastClr="000000">
                  <a:hueOff val="0"/>
                  <a:satOff val="0"/>
                  <a:lumOff val="0"/>
                  <a:alphaOff val="0"/>
                </a:sysClr>
              </a:solidFill>
              <a:latin typeface="Bookman Old Style" panose="02050604050505020204" pitchFamily="18" charset="0"/>
              <a:ea typeface="+mn-ea"/>
              <a:cs typeface="+mn-cs"/>
            </a:rPr>
            <a:t>Safe</a:t>
          </a:r>
        </a:p>
      </dsp:txBody>
      <dsp:txXfrm>
        <a:off x="2160239" y="2668221"/>
        <a:ext cx="2948377" cy="583966"/>
      </dsp:txXfrm>
    </dsp:sp>
    <dsp:sp modelId="{0890BBDC-F1E5-4544-9AF9-7AFCF9405A54}">
      <dsp:nvSpPr>
        <dsp:cNvPr id="0" name=""/>
        <dsp:cNvSpPr/>
      </dsp:nvSpPr>
      <dsp:spPr>
        <a:xfrm>
          <a:off x="0" y="2570893"/>
          <a:ext cx="2160240" cy="778622"/>
        </a:xfrm>
        <a:prstGeom prst="roundRect">
          <a:avLst/>
        </a:prstGeom>
        <a:solidFill>
          <a:srgbClr val="FF0000"/>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a:solidFill>
                <a:sysClr val="window" lastClr="FFFFFF"/>
              </a:solidFill>
              <a:latin typeface="Montserrat ExtraBold" panose="00000900000000000000" pitchFamily="50" charset="0"/>
              <a:ea typeface="+mn-ea"/>
              <a:cs typeface="+mn-cs"/>
            </a:rPr>
            <a:t>S</a:t>
          </a:r>
        </a:p>
      </dsp:txBody>
      <dsp:txXfrm>
        <a:off x="38009" y="2608902"/>
        <a:ext cx="2084222" cy="702604"/>
      </dsp:txXfrm>
    </dsp:sp>
    <dsp:sp modelId="{B8D6C0E9-0306-439D-960F-44F282F53F6D}">
      <dsp:nvSpPr>
        <dsp:cNvPr id="0" name=""/>
        <dsp:cNvSpPr/>
      </dsp:nvSpPr>
      <dsp:spPr>
        <a:xfrm>
          <a:off x="2160239" y="3427378"/>
          <a:ext cx="3240360" cy="778622"/>
        </a:xfrm>
        <a:prstGeom prst="rightArrow">
          <a:avLst>
            <a:gd name="adj1" fmla="val 75000"/>
            <a:gd name="adj2" fmla="val 50000"/>
          </a:avLst>
        </a:prstGeom>
        <a:solidFill>
          <a:srgbClr val="F5EBD7">
            <a:alpha val="89804"/>
          </a:srgbClr>
        </a:solidFill>
        <a:ln w="25400" cap="flat" cmpd="sng" algn="ctr">
          <a:solidFill>
            <a:srgbClr val="4BACC6">
              <a:tint val="40000"/>
              <a:alpha val="90000"/>
              <a:hueOff val="-10740482"/>
              <a:satOff val="48253"/>
              <a:lumOff val="3317"/>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FontTx/>
            <a:buNone/>
          </a:pPr>
          <a:r>
            <a:rPr lang="en-US" sz="2000" b="1" kern="1200" dirty="0">
              <a:solidFill>
                <a:sysClr val="windowText" lastClr="000000">
                  <a:hueOff val="0"/>
                  <a:satOff val="0"/>
                  <a:lumOff val="0"/>
                  <a:alphaOff val="0"/>
                </a:sysClr>
              </a:solidFill>
              <a:latin typeface="Bookman Old Style" panose="02050604050505020204" pitchFamily="18" charset="0"/>
              <a:ea typeface="+mn-ea"/>
              <a:cs typeface="+mn-cs"/>
            </a:rPr>
            <a:t>Thankfulness</a:t>
          </a:r>
        </a:p>
      </dsp:txBody>
      <dsp:txXfrm>
        <a:off x="2160239" y="3524706"/>
        <a:ext cx="2948377" cy="583966"/>
      </dsp:txXfrm>
    </dsp:sp>
    <dsp:sp modelId="{2D772308-611D-42DD-9FF3-0356A737F3E5}">
      <dsp:nvSpPr>
        <dsp:cNvPr id="0" name=""/>
        <dsp:cNvSpPr/>
      </dsp:nvSpPr>
      <dsp:spPr>
        <a:xfrm>
          <a:off x="0" y="3426054"/>
          <a:ext cx="2160240" cy="778622"/>
        </a:xfrm>
        <a:prstGeom prst="roundRect">
          <a:avLst/>
        </a:prstGeom>
        <a:solidFill>
          <a:srgbClr val="EE611C"/>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a:solidFill>
                <a:sysClr val="window" lastClr="FFFFFF"/>
              </a:solidFill>
              <a:latin typeface="Montserrat ExtraBold" panose="00000900000000000000" pitchFamily="50" charset="0"/>
              <a:ea typeface="+mn-ea"/>
              <a:cs typeface="+mn-cs"/>
            </a:rPr>
            <a:t>T</a:t>
          </a:r>
        </a:p>
      </dsp:txBody>
      <dsp:txXfrm>
        <a:off x="38009" y="3464063"/>
        <a:ext cx="2084222" cy="70260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E6D8CA-70A7-4F8B-853A-EB855E7653D1}" type="datetimeFigureOut">
              <a:rPr lang="en-AU" smtClean="0"/>
              <a:t>2/4/2025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C0743-593B-454B-BBD6-1C59E5EF9712}" type="slidenum">
              <a:rPr lang="en-AU" smtClean="0"/>
              <a:t>‹#›</a:t>
            </a:fld>
            <a:endParaRPr lang="en-AU"/>
          </a:p>
        </p:txBody>
      </p:sp>
    </p:spTree>
    <p:extLst>
      <p:ext uri="{BB962C8B-B14F-4D97-AF65-F5344CB8AC3E}">
        <p14:creationId xmlns:p14="http://schemas.microsoft.com/office/powerpoint/2010/main" val="6701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Learner Guide</a:t>
            </a:r>
          </a:p>
          <a:p>
            <a:r>
              <a:rPr lang="en-US"/>
              <a:t>Contact points</a:t>
            </a:r>
          </a:p>
          <a:p>
            <a:r>
              <a:rPr lang="en-US"/>
              <a:t>Setting up their Dreamworld Email address into outlook </a:t>
            </a:r>
          </a:p>
          <a:p>
            <a:r>
              <a:rPr lang="en-US"/>
              <a:t>Housekeeping</a:t>
            </a:r>
          </a:p>
          <a:p>
            <a:endParaRPr lang="en-US"/>
          </a:p>
          <a:p>
            <a:r>
              <a:rPr lang="en-US"/>
              <a:t>Ultimately what we are wanting to create is some brand loyalty, whilst also weaving in the expectations of them in their new roles. Making them feel part of the story. </a:t>
            </a:r>
          </a:p>
          <a:p>
            <a:endParaRPr lang="en-US"/>
          </a:p>
          <a:p>
            <a:r>
              <a:rPr lang="en-US"/>
              <a:t>86% of new hires are casual or seasonal casual, meaning we have a small window to really sell them who they are and why we should be a part of their lives. A problem worth solving is also ensuring all of their onboarding is completed prior to the induction/welcome to the wider team as at the moment I wouldn’t want to put a budget to how much time leaders are having to put into chasing mandatory training. Drawing a line in the sand of where we were in terms of mandatory training completion prior to starting, and feeling like we are chasing, to be on top of it and managing the renewal training more effectively. </a:t>
            </a:r>
          </a:p>
          <a:p>
            <a:endParaRPr lang="en-US"/>
          </a:p>
          <a:p>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1</a:t>
            </a:fld>
            <a:endParaRPr lang="en-AU"/>
          </a:p>
        </p:txBody>
      </p:sp>
    </p:spTree>
    <p:extLst>
      <p:ext uri="{BB962C8B-B14F-4D97-AF65-F5344CB8AC3E}">
        <p14:creationId xmlns:p14="http://schemas.microsoft.com/office/powerpoint/2010/main" val="126385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Also weaving in some of the key competencies, values, mission and vision and Activ8 safety strategies. </a:t>
            </a:r>
          </a:p>
          <a:p>
            <a:endParaRPr lang="en-AU"/>
          </a:p>
          <a:p>
            <a:r>
              <a:rPr lang="en-AU"/>
              <a:t>The new staff members will have their names up on the screen at the start with a big welcome</a:t>
            </a:r>
          </a:p>
          <a:p>
            <a:endParaRPr lang="en-AU"/>
          </a:p>
          <a:p>
            <a:r>
              <a:rPr lang="en-AU"/>
              <a:t>Have a present in the middle of the room with some goodies for each team member (even just a t-shirt)</a:t>
            </a:r>
          </a:p>
          <a:p>
            <a:endParaRPr lang="en-AU"/>
          </a:p>
          <a:p>
            <a:r>
              <a:rPr lang="en-AU"/>
              <a:t>It will be catered for the length of time that is decided upon. </a:t>
            </a:r>
          </a:p>
        </p:txBody>
      </p:sp>
      <p:sp>
        <p:nvSpPr>
          <p:cNvPr id="4" name="Slide Number Placeholder 3"/>
          <p:cNvSpPr>
            <a:spLocks noGrp="1"/>
          </p:cNvSpPr>
          <p:nvPr>
            <p:ph type="sldNum" sz="quarter" idx="5"/>
          </p:nvPr>
        </p:nvSpPr>
        <p:spPr/>
        <p:txBody>
          <a:bodyPr/>
          <a:lstStyle/>
          <a:p>
            <a:fld id="{F75C0743-593B-454B-BBD6-1C59E5EF9712}" type="slidenum">
              <a:rPr lang="en-AU" smtClean="0"/>
              <a:t>2</a:t>
            </a:fld>
            <a:endParaRPr lang="en-AU"/>
          </a:p>
        </p:txBody>
      </p:sp>
    </p:spTree>
    <p:extLst>
      <p:ext uri="{BB962C8B-B14F-4D97-AF65-F5344CB8AC3E}">
        <p14:creationId xmlns:p14="http://schemas.microsoft.com/office/powerpoint/2010/main" val="322124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DA5DD-0241-FEEF-6D7D-C853EB0EC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B0F30-6FF3-A5AF-8006-4132B9D83B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39089-8499-D2FC-6340-18AF192F88D3}"/>
              </a:ext>
            </a:extLst>
          </p:cNvPr>
          <p:cNvSpPr>
            <a:spLocks noGrp="1"/>
          </p:cNvSpPr>
          <p:nvPr>
            <p:ph type="body" idx="1"/>
          </p:nvPr>
        </p:nvSpPr>
        <p:spPr/>
        <p:txBody>
          <a:bodyPr/>
          <a:lstStyle/>
          <a:p>
            <a:r>
              <a:rPr lang="en-AU"/>
              <a:t>Also weaving in some of the key competencies, and Activ8 safety strategies. </a:t>
            </a:r>
          </a:p>
        </p:txBody>
      </p:sp>
      <p:sp>
        <p:nvSpPr>
          <p:cNvPr id="4" name="Slide Number Placeholder 3">
            <a:extLst>
              <a:ext uri="{FF2B5EF4-FFF2-40B4-BE49-F238E27FC236}">
                <a16:creationId xmlns:a16="http://schemas.microsoft.com/office/drawing/2014/main" id="{1B751CBE-16AE-EA98-32C8-204DBECC6DFF}"/>
              </a:ext>
            </a:extLst>
          </p:cNvPr>
          <p:cNvSpPr>
            <a:spLocks noGrp="1"/>
          </p:cNvSpPr>
          <p:nvPr>
            <p:ph type="sldNum" sz="quarter" idx="5"/>
          </p:nvPr>
        </p:nvSpPr>
        <p:spPr/>
        <p:txBody>
          <a:bodyPr/>
          <a:lstStyle/>
          <a:p>
            <a:fld id="{F75C0743-593B-454B-BBD6-1C59E5EF9712}" type="slidenum">
              <a:rPr lang="en-AU" smtClean="0"/>
              <a:t>3</a:t>
            </a:fld>
            <a:endParaRPr lang="en-AU"/>
          </a:p>
        </p:txBody>
      </p:sp>
    </p:spTree>
    <p:extLst>
      <p:ext uri="{BB962C8B-B14F-4D97-AF65-F5344CB8AC3E}">
        <p14:creationId xmlns:p14="http://schemas.microsoft.com/office/powerpoint/2010/main" val="301496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4</a:t>
            </a:fld>
            <a:endParaRPr lang="en-AU"/>
          </a:p>
        </p:txBody>
      </p:sp>
    </p:spTree>
    <p:extLst>
      <p:ext uri="{BB962C8B-B14F-4D97-AF65-F5344CB8AC3E}">
        <p14:creationId xmlns:p14="http://schemas.microsoft.com/office/powerpoint/2010/main" val="919348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5</a:t>
            </a:fld>
            <a:endParaRPr lang="en-AU"/>
          </a:p>
        </p:txBody>
      </p:sp>
    </p:spTree>
    <p:extLst>
      <p:ext uri="{BB962C8B-B14F-4D97-AF65-F5344CB8AC3E}">
        <p14:creationId xmlns:p14="http://schemas.microsoft.com/office/powerpoint/2010/main" val="2634096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AU"/>
              <a:t>Focus group trial – changing the day around – any amendments like Kenny and Belinda at start or end</a:t>
            </a:r>
          </a:p>
          <a:p>
            <a:pPr marL="171450" indent="-171450">
              <a:buFontTx/>
              <a:buChar char="-"/>
            </a:pPr>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6</a:t>
            </a:fld>
            <a:endParaRPr lang="en-AU"/>
          </a:p>
        </p:txBody>
      </p:sp>
    </p:spTree>
    <p:extLst>
      <p:ext uri="{BB962C8B-B14F-4D97-AF65-F5344CB8AC3E}">
        <p14:creationId xmlns:p14="http://schemas.microsoft.com/office/powerpoint/2010/main" val="2775525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55804-1D7E-DEDC-0FFD-7316604CB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A116D-A1E4-528C-53B3-319955E3EA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A1C93-7490-D084-C07B-5212EC88EE03}"/>
              </a:ext>
            </a:extLst>
          </p:cNvPr>
          <p:cNvSpPr>
            <a:spLocks noGrp="1"/>
          </p:cNvSpPr>
          <p:nvPr>
            <p:ph type="body" idx="1"/>
          </p:nvPr>
        </p:nvSpPr>
        <p:spPr/>
        <p:txBody>
          <a:bodyPr/>
          <a:lstStyle/>
          <a:p>
            <a:r>
              <a:rPr lang="en-AU"/>
              <a:t>Every staff member has a role they can play… Dreamworld is a living evolving story where everyone plays a vital role in creating memories that last a life time… helping Dreamworld achieve its vision as the best </a:t>
            </a:r>
            <a:r>
              <a:rPr lang="en-AU" err="1"/>
              <a:t>themepark</a:t>
            </a:r>
            <a:r>
              <a:rPr lang="en-AU"/>
              <a:t> in Australia</a:t>
            </a:r>
          </a:p>
          <a:p>
            <a:endParaRPr lang="en-AU"/>
          </a:p>
          <a:p>
            <a:r>
              <a:rPr lang="en-AU"/>
              <a:t>Which character resonates with you and why?</a:t>
            </a:r>
          </a:p>
          <a:p>
            <a:endParaRPr lang="en-AU"/>
          </a:p>
          <a:p>
            <a:r>
              <a:rPr lang="en-AU"/>
              <a:t>Ultimately what we will be trying to achieve throughout the induction is that these characters will show up in their roles throughout their working time in dreamworld/</a:t>
            </a:r>
            <a:r>
              <a:rPr lang="en-AU" err="1"/>
              <a:t>SkyPoint</a:t>
            </a:r>
            <a:r>
              <a:rPr lang="en-AU"/>
              <a:t>. </a:t>
            </a:r>
          </a:p>
          <a:p>
            <a:endParaRPr lang="en-AU"/>
          </a:p>
          <a:p>
            <a:r>
              <a:rPr lang="en-AU"/>
              <a:t>We will be exploring and actively getting them to view the departments etc through the lens of these characters. That </a:t>
            </a:r>
            <a:r>
              <a:rPr lang="en-AU" err="1"/>
              <a:t>whils</a:t>
            </a:r>
            <a:r>
              <a:rPr lang="en-AU"/>
              <a:t> they may identify as one or some of them, all of them are important. </a:t>
            </a:r>
          </a:p>
          <a:p>
            <a:endParaRPr lang="en-AU"/>
          </a:p>
          <a:p>
            <a:r>
              <a:rPr lang="en-AU"/>
              <a:t>Lead into the Vision, Mission and Values</a:t>
            </a:r>
          </a:p>
          <a:p>
            <a:endParaRPr lang="en-AU"/>
          </a:p>
        </p:txBody>
      </p:sp>
      <p:sp>
        <p:nvSpPr>
          <p:cNvPr id="4" name="Slide Number Placeholder 3">
            <a:extLst>
              <a:ext uri="{FF2B5EF4-FFF2-40B4-BE49-F238E27FC236}">
                <a16:creationId xmlns:a16="http://schemas.microsoft.com/office/drawing/2014/main" id="{26FC7C13-C06E-6DD5-493B-600715E78176}"/>
              </a:ext>
            </a:extLst>
          </p:cNvPr>
          <p:cNvSpPr>
            <a:spLocks noGrp="1"/>
          </p:cNvSpPr>
          <p:nvPr>
            <p:ph type="sldNum" sz="quarter" idx="5"/>
          </p:nvPr>
        </p:nvSpPr>
        <p:spPr/>
        <p:txBody>
          <a:bodyPr/>
          <a:lstStyle/>
          <a:p>
            <a:fld id="{F75C0743-593B-454B-BBD6-1C59E5EF9712}" type="slidenum">
              <a:rPr lang="en-AU" smtClean="0"/>
              <a:t>8</a:t>
            </a:fld>
            <a:endParaRPr lang="en-AU"/>
          </a:p>
        </p:txBody>
      </p:sp>
    </p:spTree>
    <p:extLst>
      <p:ext uri="{BB962C8B-B14F-4D97-AF65-F5344CB8AC3E}">
        <p14:creationId xmlns:p14="http://schemas.microsoft.com/office/powerpoint/2010/main" val="306414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ACTIV8 – bring in and associate with the characters.</a:t>
            </a:r>
          </a:p>
        </p:txBody>
      </p:sp>
      <p:sp>
        <p:nvSpPr>
          <p:cNvPr id="4" name="Slide Number Placeholder 3"/>
          <p:cNvSpPr>
            <a:spLocks noGrp="1"/>
          </p:cNvSpPr>
          <p:nvPr>
            <p:ph type="sldNum" sz="quarter" idx="5"/>
          </p:nvPr>
        </p:nvSpPr>
        <p:spPr/>
        <p:txBody>
          <a:bodyPr/>
          <a:lstStyle/>
          <a:p>
            <a:fld id="{F75C0743-593B-454B-BBD6-1C59E5EF9712}" type="slidenum">
              <a:rPr lang="en-AU" smtClean="0"/>
              <a:t>9</a:t>
            </a:fld>
            <a:endParaRPr lang="en-AU"/>
          </a:p>
        </p:txBody>
      </p:sp>
    </p:spTree>
    <p:extLst>
      <p:ext uri="{BB962C8B-B14F-4D97-AF65-F5344CB8AC3E}">
        <p14:creationId xmlns:p14="http://schemas.microsoft.com/office/powerpoint/2010/main" val="24855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Content: </a:t>
            </a:r>
          </a:p>
          <a:p>
            <a:r>
              <a:rPr lang="en-US"/>
              <a:t>We want our guests to…</a:t>
            </a:r>
          </a:p>
          <a:p>
            <a:r>
              <a:rPr lang="en-US"/>
              <a:t>Feel genuinely welcomed</a:t>
            </a:r>
          </a:p>
          <a:p>
            <a:r>
              <a:rPr lang="en-US"/>
              <a:t>Experience exceptional service</a:t>
            </a:r>
          </a:p>
          <a:p>
            <a:r>
              <a:rPr lang="en-US"/>
              <a:t>Feel safe</a:t>
            </a:r>
          </a:p>
          <a:p>
            <a:r>
              <a:rPr lang="en-US"/>
              <a:t>Take away a memorable experience</a:t>
            </a:r>
          </a:p>
          <a:p>
            <a:endParaRPr lang="en-US"/>
          </a:p>
          <a:p>
            <a:r>
              <a:rPr lang="en-US"/>
              <a:t>Activity: Kahoot – also a talk done by one of the Commercial/F&amp;B/Guest Services team? </a:t>
            </a:r>
          </a:p>
          <a:p>
            <a:endParaRPr lang="en-US"/>
          </a:p>
          <a:p>
            <a:r>
              <a:rPr lang="en-US"/>
              <a:t>GUEST Service is an interaction that exceeds an individuals expectations and leaves them with a positive impression. </a:t>
            </a:r>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10</a:t>
            </a:fld>
            <a:endParaRPr lang="en-AU"/>
          </a:p>
        </p:txBody>
      </p:sp>
    </p:spTree>
    <p:extLst>
      <p:ext uri="{BB962C8B-B14F-4D97-AF65-F5344CB8AC3E}">
        <p14:creationId xmlns:p14="http://schemas.microsoft.com/office/powerpoint/2010/main" val="7405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 haven’t put any audio to this yet. But also including some of the people/characters they will see in the animations in the training in Evolve </a:t>
            </a:r>
          </a:p>
        </p:txBody>
      </p:sp>
      <p:sp>
        <p:nvSpPr>
          <p:cNvPr id="4" name="Slide Number Placeholder 3"/>
          <p:cNvSpPr>
            <a:spLocks noGrp="1"/>
          </p:cNvSpPr>
          <p:nvPr>
            <p:ph type="sldNum" sz="quarter" idx="5"/>
          </p:nvPr>
        </p:nvSpPr>
        <p:spPr/>
        <p:txBody>
          <a:bodyPr/>
          <a:lstStyle/>
          <a:p>
            <a:fld id="{F75C0743-593B-454B-BBD6-1C59E5EF9712}" type="slidenum">
              <a:rPr lang="en-AU" smtClean="0"/>
              <a:t>11</a:t>
            </a:fld>
            <a:endParaRPr lang="en-AU"/>
          </a:p>
        </p:txBody>
      </p:sp>
    </p:spTree>
    <p:extLst>
      <p:ext uri="{BB962C8B-B14F-4D97-AF65-F5344CB8AC3E}">
        <p14:creationId xmlns:p14="http://schemas.microsoft.com/office/powerpoint/2010/main" val="1777945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Why This Works:</a:t>
            </a:r>
          </a:p>
          <a:p>
            <a:pPr>
              <a:buFont typeface="+mj-lt"/>
              <a:buAutoNum type="arabicPeriod"/>
            </a:pPr>
            <a:r>
              <a:rPr lang="en-US" b="0"/>
              <a:t>Immersion Through Storytelling: Using brand history and values to create emotional connections. The scavenger hunt includes questions and activities that tie new staff to Dreamworld's heritage and its mission.</a:t>
            </a:r>
          </a:p>
          <a:p>
            <a:pPr>
              <a:buFont typeface="+mj-lt"/>
              <a:buAutoNum type="arabicPeriod"/>
            </a:pPr>
            <a:r>
              <a:rPr lang="en-US" b="0"/>
              <a:t>Team Bonding: We need to create team-building games that require collaboration, ensuring that staff feel like they’re part of a supportive community from day one.</a:t>
            </a:r>
          </a:p>
          <a:p>
            <a:pPr>
              <a:buFont typeface="+mj-lt"/>
              <a:buAutoNum type="arabicPeriod"/>
            </a:pPr>
            <a:r>
              <a:rPr lang="en-US" b="0"/>
              <a:t>Interactive Learning: Kahoot! quizzes align with our focus on fun, interactive learning. It’s fast-paced, engaging, and perfect for younger staff.</a:t>
            </a:r>
          </a:p>
          <a:p>
            <a:endParaRPr lang="en-AU"/>
          </a:p>
        </p:txBody>
      </p:sp>
      <p:sp>
        <p:nvSpPr>
          <p:cNvPr id="4" name="Slide Number Placeholder 3"/>
          <p:cNvSpPr>
            <a:spLocks noGrp="1"/>
          </p:cNvSpPr>
          <p:nvPr>
            <p:ph type="sldNum" sz="quarter" idx="5"/>
          </p:nvPr>
        </p:nvSpPr>
        <p:spPr/>
        <p:txBody>
          <a:bodyPr/>
          <a:lstStyle/>
          <a:p>
            <a:fld id="{F75C0743-593B-454B-BBD6-1C59E5EF9712}" type="slidenum">
              <a:rPr lang="en-AU" smtClean="0"/>
              <a:t>12</a:t>
            </a:fld>
            <a:endParaRPr lang="en-AU"/>
          </a:p>
        </p:txBody>
      </p:sp>
    </p:spTree>
    <p:extLst>
      <p:ext uri="{BB962C8B-B14F-4D97-AF65-F5344CB8AC3E}">
        <p14:creationId xmlns:p14="http://schemas.microsoft.com/office/powerpoint/2010/main" val="3278430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  </a:t>
            </a:r>
          </a:p>
        </p:txBody>
      </p:sp>
      <p:sp>
        <p:nvSpPr>
          <p:cNvPr id="4" name="Slide Number Placeholder 3"/>
          <p:cNvSpPr>
            <a:spLocks noGrp="1"/>
          </p:cNvSpPr>
          <p:nvPr>
            <p:ph type="sldNum" sz="quarter" idx="5"/>
          </p:nvPr>
        </p:nvSpPr>
        <p:spPr/>
        <p:txBody>
          <a:bodyPr/>
          <a:lstStyle/>
          <a:p>
            <a:fld id="{F75C0743-593B-454B-BBD6-1C59E5EF9712}" type="slidenum">
              <a:rPr lang="en-AU" smtClean="0"/>
              <a:t>13</a:t>
            </a:fld>
            <a:endParaRPr lang="en-AU"/>
          </a:p>
        </p:txBody>
      </p:sp>
    </p:spTree>
    <p:extLst>
      <p:ext uri="{BB962C8B-B14F-4D97-AF65-F5344CB8AC3E}">
        <p14:creationId xmlns:p14="http://schemas.microsoft.com/office/powerpoint/2010/main" val="3689101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It is the theatre that help create memories – the guest experience is the show, and we are the cast… </a:t>
            </a:r>
          </a:p>
          <a:p>
            <a:endParaRPr lang="en-AU"/>
          </a:p>
          <a:p>
            <a:r>
              <a:rPr lang="en-AU"/>
              <a:t>We have our on stage role, which is when we open the doors to the public, and your interaction with them… and we have our offstage role, all the preparation, collaboration and focus behind the scenes. </a:t>
            </a:r>
          </a:p>
          <a:p>
            <a:endParaRPr lang="en-AU"/>
          </a:p>
          <a:p>
            <a:r>
              <a:rPr lang="en-AU"/>
              <a:t>Remembering the lens of the three characters and how they may show up as part of the Guest experience. </a:t>
            </a:r>
          </a:p>
        </p:txBody>
      </p:sp>
      <p:sp>
        <p:nvSpPr>
          <p:cNvPr id="4" name="Slide Number Placeholder 3"/>
          <p:cNvSpPr>
            <a:spLocks noGrp="1"/>
          </p:cNvSpPr>
          <p:nvPr>
            <p:ph type="sldNum" sz="quarter" idx="5"/>
          </p:nvPr>
        </p:nvSpPr>
        <p:spPr/>
        <p:txBody>
          <a:bodyPr/>
          <a:lstStyle/>
          <a:p>
            <a:fld id="{F75C0743-593B-454B-BBD6-1C59E5EF9712}" type="slidenum">
              <a:rPr lang="en-AU" smtClean="0"/>
              <a:t>14</a:t>
            </a:fld>
            <a:endParaRPr lang="en-AU"/>
          </a:p>
        </p:txBody>
      </p:sp>
    </p:spTree>
    <p:extLst>
      <p:ext uri="{BB962C8B-B14F-4D97-AF65-F5344CB8AC3E}">
        <p14:creationId xmlns:p14="http://schemas.microsoft.com/office/powerpoint/2010/main" val="2432788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Shane Boys – Engineering – Heritage info</a:t>
            </a:r>
          </a:p>
          <a:p>
            <a:endParaRPr lang="en-AU" dirty="0"/>
          </a:p>
          <a:p>
            <a:r>
              <a:rPr lang="en-AU" dirty="0"/>
              <a:t>I was thinking about getting a few pictures of people working around dreamworld and putting together a montage.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solidFill>
                  <a:srgbClr val="466DBE"/>
                </a:solidFill>
                <a:latin typeface="Bookman Old Style" panose="02050604050505020204" pitchFamily="18" charset="0"/>
              </a:rPr>
              <a:t>The plan within the all engagement or all immersion is to weave the characters, the explorer, the guardian, the creator through the departments showing how their dreamworld storyline will cross all of the main characters</a:t>
            </a:r>
          </a:p>
          <a:p>
            <a:endParaRPr lang="en-AU" dirty="0"/>
          </a:p>
        </p:txBody>
      </p:sp>
      <p:sp>
        <p:nvSpPr>
          <p:cNvPr id="4" name="Slide Number Placeholder 3"/>
          <p:cNvSpPr>
            <a:spLocks noGrp="1"/>
          </p:cNvSpPr>
          <p:nvPr>
            <p:ph type="sldNum" sz="quarter" idx="5"/>
          </p:nvPr>
        </p:nvSpPr>
        <p:spPr/>
        <p:txBody>
          <a:bodyPr/>
          <a:lstStyle/>
          <a:p>
            <a:fld id="{F75C0743-593B-454B-BBD6-1C59E5EF9712}" type="slidenum">
              <a:rPr lang="en-AU" smtClean="0"/>
              <a:t>15</a:t>
            </a:fld>
            <a:endParaRPr lang="en-AU"/>
          </a:p>
        </p:txBody>
      </p:sp>
    </p:spTree>
    <p:extLst>
      <p:ext uri="{BB962C8B-B14F-4D97-AF65-F5344CB8AC3E}">
        <p14:creationId xmlns:p14="http://schemas.microsoft.com/office/powerpoint/2010/main" val="2756363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A56ED-E833-2573-42C8-F9CEC2BAC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E19CF-C362-D037-5023-CDC575F51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B5D89-ABA6-2A88-A7B7-F5EE807C202E}"/>
              </a:ext>
            </a:extLst>
          </p:cNvPr>
          <p:cNvSpPr>
            <a:spLocks noGrp="1"/>
          </p:cNvSpPr>
          <p:nvPr>
            <p:ph type="body" idx="1"/>
          </p:nvPr>
        </p:nvSpPr>
        <p:spPr/>
        <p:txBody>
          <a:bodyPr/>
          <a:lstStyle/>
          <a:p>
            <a:pPr marL="171450" indent="-171450">
              <a:buFontTx/>
              <a:buChar char="-"/>
            </a:pPr>
            <a:r>
              <a:rPr lang="en-AU"/>
              <a:t>Focus group trial – changing the day around – any amendments like Kenny and Belinda at start or end</a:t>
            </a:r>
          </a:p>
          <a:p>
            <a:pPr marL="171450" indent="-171450">
              <a:buFontTx/>
              <a:buChar char="-"/>
            </a:pPr>
            <a:endParaRPr lang="en-AU"/>
          </a:p>
        </p:txBody>
      </p:sp>
      <p:sp>
        <p:nvSpPr>
          <p:cNvPr id="4" name="Slide Number Placeholder 3">
            <a:extLst>
              <a:ext uri="{FF2B5EF4-FFF2-40B4-BE49-F238E27FC236}">
                <a16:creationId xmlns:a16="http://schemas.microsoft.com/office/drawing/2014/main" id="{162074B8-37E6-A947-2886-CD58311E4706}"/>
              </a:ext>
            </a:extLst>
          </p:cNvPr>
          <p:cNvSpPr>
            <a:spLocks noGrp="1"/>
          </p:cNvSpPr>
          <p:nvPr>
            <p:ph type="sldNum" sz="quarter" idx="5"/>
          </p:nvPr>
        </p:nvSpPr>
        <p:spPr/>
        <p:txBody>
          <a:bodyPr/>
          <a:lstStyle/>
          <a:p>
            <a:fld id="{F75C0743-593B-454B-BBD6-1C59E5EF9712}" type="slidenum">
              <a:rPr lang="en-AU" smtClean="0"/>
              <a:t>19</a:t>
            </a:fld>
            <a:endParaRPr lang="en-AU"/>
          </a:p>
        </p:txBody>
      </p:sp>
    </p:spTree>
    <p:extLst>
      <p:ext uri="{BB962C8B-B14F-4D97-AF65-F5344CB8AC3E}">
        <p14:creationId xmlns:p14="http://schemas.microsoft.com/office/powerpoint/2010/main" val="777782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1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864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68382C5-F34F-4A82-AAA5-6FA05A9A827F}"/>
              </a:ext>
            </a:extLst>
          </p:cNvPr>
          <p:cNvSpPr/>
          <p:nvPr userDrawn="1"/>
        </p:nvSpPr>
        <p:spPr>
          <a:xfrm>
            <a:off x="6816080" y="0"/>
            <a:ext cx="5375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исунок 5">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095999" y="332655"/>
            <a:ext cx="5760640" cy="6192688"/>
          </a:xfrm>
          <a:custGeom>
            <a:avLst/>
            <a:gdLst>
              <a:gd name="connsiteX0" fmla="*/ 0 w 5760640"/>
              <a:gd name="connsiteY0" fmla="*/ 0 h 6192688"/>
              <a:gd name="connsiteX1" fmla="*/ 5760640 w 5760640"/>
              <a:gd name="connsiteY1" fmla="*/ 0 h 6192688"/>
              <a:gd name="connsiteX2" fmla="*/ 5760640 w 5760640"/>
              <a:gd name="connsiteY2" fmla="*/ 6192688 h 6192688"/>
              <a:gd name="connsiteX3" fmla="*/ 0 w 5760640"/>
              <a:gd name="connsiteY3" fmla="*/ 6192688 h 6192688"/>
            </a:gdLst>
            <a:ahLst/>
            <a:cxnLst>
              <a:cxn ang="0">
                <a:pos x="connsiteX0" y="connsiteY0"/>
              </a:cxn>
              <a:cxn ang="0">
                <a:pos x="connsiteX1" y="connsiteY1"/>
              </a:cxn>
              <a:cxn ang="0">
                <a:pos x="connsiteX2" y="connsiteY2"/>
              </a:cxn>
              <a:cxn ang="0">
                <a:pos x="connsiteX3" y="connsiteY3"/>
              </a:cxn>
            </a:cxnLst>
            <a:rect l="l" t="t" r="r" b="b"/>
            <a:pathLst>
              <a:path w="5760640" h="6192688">
                <a:moveTo>
                  <a:pt x="0" y="0"/>
                </a:moveTo>
                <a:lnTo>
                  <a:pt x="5760640" y="0"/>
                </a:lnTo>
                <a:lnTo>
                  <a:pt x="5760640" y="6192688"/>
                </a:lnTo>
                <a:lnTo>
                  <a:pt x="0" y="6192688"/>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372850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15" name="Рисунок 1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4657725" y="0"/>
            <a:ext cx="7534275" cy="6858000"/>
          </a:xfrm>
          <a:custGeom>
            <a:avLst/>
            <a:gdLst>
              <a:gd name="connsiteX0" fmla="*/ 0 w 7534275"/>
              <a:gd name="connsiteY0" fmla="*/ 0 h 6858000"/>
              <a:gd name="connsiteX1" fmla="*/ 7534275 w 7534275"/>
              <a:gd name="connsiteY1" fmla="*/ 0 h 6858000"/>
              <a:gd name="connsiteX2" fmla="*/ 7534275 w 7534275"/>
              <a:gd name="connsiteY2" fmla="*/ 6858000 h 6858000"/>
              <a:gd name="connsiteX3" fmla="*/ 0 w 75342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4275" h="6858000">
                <a:moveTo>
                  <a:pt x="0" y="0"/>
                </a:moveTo>
                <a:lnTo>
                  <a:pt x="7534275" y="0"/>
                </a:lnTo>
                <a:lnTo>
                  <a:pt x="7534275" y="6858000"/>
                </a:lnTo>
                <a:lnTo>
                  <a:pt x="0" y="685800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111515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68382C5-F34F-4A82-AAA5-6FA05A9A827F}"/>
              </a:ext>
            </a:extLst>
          </p:cNvPr>
          <p:cNvSpPr/>
          <p:nvPr userDrawn="1"/>
        </p:nvSpPr>
        <p:spPr>
          <a:xfrm>
            <a:off x="0" y="0"/>
            <a:ext cx="12192000" cy="1988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исунок 5">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5359" y="332656"/>
            <a:ext cx="11521280" cy="3096344"/>
          </a:xfrm>
          <a:custGeom>
            <a:avLst/>
            <a:gdLst>
              <a:gd name="connsiteX0" fmla="*/ 0 w 11521280"/>
              <a:gd name="connsiteY0" fmla="*/ 0 h 3096344"/>
              <a:gd name="connsiteX1" fmla="*/ 11521280 w 11521280"/>
              <a:gd name="connsiteY1" fmla="*/ 0 h 3096344"/>
              <a:gd name="connsiteX2" fmla="*/ 11521280 w 11521280"/>
              <a:gd name="connsiteY2" fmla="*/ 3096344 h 3096344"/>
              <a:gd name="connsiteX3" fmla="*/ 0 w 11521280"/>
              <a:gd name="connsiteY3" fmla="*/ 3096344 h 3096344"/>
            </a:gdLst>
            <a:ahLst/>
            <a:cxnLst>
              <a:cxn ang="0">
                <a:pos x="connsiteX0" y="connsiteY0"/>
              </a:cxn>
              <a:cxn ang="0">
                <a:pos x="connsiteX1" y="connsiteY1"/>
              </a:cxn>
              <a:cxn ang="0">
                <a:pos x="connsiteX2" y="connsiteY2"/>
              </a:cxn>
              <a:cxn ang="0">
                <a:pos x="connsiteX3" y="connsiteY3"/>
              </a:cxn>
            </a:cxnLst>
            <a:rect l="l" t="t" r="r" b="b"/>
            <a:pathLst>
              <a:path w="11521280" h="3096344">
                <a:moveTo>
                  <a:pt x="0" y="0"/>
                </a:moveTo>
                <a:lnTo>
                  <a:pt x="11521280" y="0"/>
                </a:lnTo>
                <a:lnTo>
                  <a:pt x="11521280" y="3096344"/>
                </a:lnTo>
                <a:lnTo>
                  <a:pt x="0" y="3096344"/>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84523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Пользовательский макет">
    <p:spTree>
      <p:nvGrpSpPr>
        <p:cNvPr id="1" name=""/>
        <p:cNvGrpSpPr/>
        <p:nvPr/>
      </p:nvGrpSpPr>
      <p:grpSpPr>
        <a:xfrm>
          <a:off x="0" y="0"/>
          <a:ext cx="0" cy="0"/>
          <a:chOff x="0" y="0"/>
          <a:chExt cx="0" cy="0"/>
        </a:xfrm>
      </p:grpSpPr>
      <p:sp>
        <p:nvSpPr>
          <p:cNvPr id="9" name="Рисунок 8">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0" y="0"/>
            <a:ext cx="8089404" cy="6858000"/>
          </a:xfrm>
          <a:custGeom>
            <a:avLst/>
            <a:gdLst>
              <a:gd name="connsiteX0" fmla="*/ 0 w 8089404"/>
              <a:gd name="connsiteY0" fmla="*/ 0 h 6858000"/>
              <a:gd name="connsiteX1" fmla="*/ 8089404 w 8089404"/>
              <a:gd name="connsiteY1" fmla="*/ 0 h 6858000"/>
              <a:gd name="connsiteX2" fmla="*/ 4660404 w 8089404"/>
              <a:gd name="connsiteY2" fmla="*/ 3429000 h 6858000"/>
              <a:gd name="connsiteX3" fmla="*/ 8089404 w 8089404"/>
              <a:gd name="connsiteY3" fmla="*/ 6858000 h 6858000"/>
              <a:gd name="connsiteX4" fmla="*/ 0 w 80894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9404" h="6858000">
                <a:moveTo>
                  <a:pt x="0" y="0"/>
                </a:moveTo>
                <a:lnTo>
                  <a:pt x="8089404" y="0"/>
                </a:lnTo>
                <a:cubicBezTo>
                  <a:pt x="6195620" y="0"/>
                  <a:pt x="4660404" y="1535216"/>
                  <a:pt x="4660404" y="3429000"/>
                </a:cubicBezTo>
                <a:cubicBezTo>
                  <a:pt x="4660404" y="5322784"/>
                  <a:pt x="6195620" y="6858000"/>
                  <a:pt x="8089404" y="6858000"/>
                </a:cubicBezTo>
                <a:lnTo>
                  <a:pt x="0" y="685800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44759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Пользовательский макет">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68382C5-F34F-4A82-AAA5-6FA05A9A827F}"/>
              </a:ext>
            </a:extLst>
          </p:cNvPr>
          <p:cNvSpPr/>
          <p:nvPr userDrawn="1"/>
        </p:nvSpPr>
        <p:spPr>
          <a:xfrm>
            <a:off x="0" y="0"/>
            <a:ext cx="5375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5359" y="332656"/>
            <a:ext cx="5760640" cy="6192688"/>
          </a:xfrm>
          <a:custGeom>
            <a:avLst/>
            <a:gdLst>
              <a:gd name="connsiteX0" fmla="*/ 0 w 5760640"/>
              <a:gd name="connsiteY0" fmla="*/ 0 h 6192688"/>
              <a:gd name="connsiteX1" fmla="*/ 5760640 w 5760640"/>
              <a:gd name="connsiteY1" fmla="*/ 0 h 6192688"/>
              <a:gd name="connsiteX2" fmla="*/ 5760640 w 5760640"/>
              <a:gd name="connsiteY2" fmla="*/ 6192688 h 6192688"/>
              <a:gd name="connsiteX3" fmla="*/ 0 w 5760640"/>
              <a:gd name="connsiteY3" fmla="*/ 6192688 h 6192688"/>
            </a:gdLst>
            <a:ahLst/>
            <a:cxnLst>
              <a:cxn ang="0">
                <a:pos x="connsiteX0" y="connsiteY0"/>
              </a:cxn>
              <a:cxn ang="0">
                <a:pos x="connsiteX1" y="connsiteY1"/>
              </a:cxn>
              <a:cxn ang="0">
                <a:pos x="connsiteX2" y="connsiteY2"/>
              </a:cxn>
              <a:cxn ang="0">
                <a:pos x="connsiteX3" y="connsiteY3"/>
              </a:cxn>
            </a:cxnLst>
            <a:rect l="l" t="t" r="r" b="b"/>
            <a:pathLst>
              <a:path w="5760640" h="6192688">
                <a:moveTo>
                  <a:pt x="0" y="0"/>
                </a:moveTo>
                <a:lnTo>
                  <a:pt x="5760640" y="0"/>
                </a:lnTo>
                <a:lnTo>
                  <a:pt x="5760640" y="6192688"/>
                </a:lnTo>
                <a:lnTo>
                  <a:pt x="0" y="6192688"/>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93366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1" y="0"/>
            <a:ext cx="12192000" cy="4149080"/>
          </a:xfrm>
          <a:custGeom>
            <a:avLst/>
            <a:gdLst>
              <a:gd name="connsiteX0" fmla="*/ 0 w 12192000"/>
              <a:gd name="connsiteY0" fmla="*/ 0 h 4149080"/>
              <a:gd name="connsiteX1" fmla="*/ 12192000 w 12192000"/>
              <a:gd name="connsiteY1" fmla="*/ 0 h 4149080"/>
              <a:gd name="connsiteX2" fmla="*/ 12192000 w 12192000"/>
              <a:gd name="connsiteY2" fmla="*/ 4149080 h 4149080"/>
              <a:gd name="connsiteX3" fmla="*/ 0 w 12192000"/>
              <a:gd name="connsiteY3" fmla="*/ 4149080 h 4149080"/>
            </a:gdLst>
            <a:ahLst/>
            <a:cxnLst>
              <a:cxn ang="0">
                <a:pos x="connsiteX0" y="connsiteY0"/>
              </a:cxn>
              <a:cxn ang="0">
                <a:pos x="connsiteX1" y="connsiteY1"/>
              </a:cxn>
              <a:cxn ang="0">
                <a:pos x="connsiteX2" y="connsiteY2"/>
              </a:cxn>
              <a:cxn ang="0">
                <a:pos x="connsiteX3" y="connsiteY3"/>
              </a:cxn>
            </a:cxnLst>
            <a:rect l="l" t="t" r="r" b="b"/>
            <a:pathLst>
              <a:path w="12192000" h="4149080">
                <a:moveTo>
                  <a:pt x="0" y="0"/>
                </a:moveTo>
                <a:lnTo>
                  <a:pt x="12192000" y="0"/>
                </a:lnTo>
                <a:lnTo>
                  <a:pt x="12192000" y="4149080"/>
                </a:lnTo>
                <a:lnTo>
                  <a:pt x="0" y="414908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775032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Пользовательский макет">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68382C5-F34F-4A82-AAA5-6FA05A9A827F}"/>
              </a:ext>
            </a:extLst>
          </p:cNvPr>
          <p:cNvSpPr/>
          <p:nvPr userDrawn="1"/>
        </p:nvSpPr>
        <p:spPr>
          <a:xfrm>
            <a:off x="0" y="2708920"/>
            <a:ext cx="12192000" cy="4149080"/>
          </a:xfrm>
          <a:prstGeom prst="rect">
            <a:avLst/>
          </a:prstGeom>
          <a:solidFill>
            <a:srgbClr val="006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5359" y="1975047"/>
            <a:ext cx="11521280" cy="4550297"/>
          </a:xfrm>
          <a:custGeom>
            <a:avLst/>
            <a:gdLst>
              <a:gd name="connsiteX0" fmla="*/ 0 w 11521280"/>
              <a:gd name="connsiteY0" fmla="*/ 0 h 4550297"/>
              <a:gd name="connsiteX1" fmla="*/ 11521280 w 11521280"/>
              <a:gd name="connsiteY1" fmla="*/ 0 h 4550297"/>
              <a:gd name="connsiteX2" fmla="*/ 11521280 w 11521280"/>
              <a:gd name="connsiteY2" fmla="*/ 4550297 h 4550297"/>
              <a:gd name="connsiteX3" fmla="*/ 0 w 11521280"/>
              <a:gd name="connsiteY3" fmla="*/ 4550297 h 4550297"/>
            </a:gdLst>
            <a:ahLst/>
            <a:cxnLst>
              <a:cxn ang="0">
                <a:pos x="connsiteX0" y="connsiteY0"/>
              </a:cxn>
              <a:cxn ang="0">
                <a:pos x="connsiteX1" y="connsiteY1"/>
              </a:cxn>
              <a:cxn ang="0">
                <a:pos x="connsiteX2" y="connsiteY2"/>
              </a:cxn>
              <a:cxn ang="0">
                <a:pos x="connsiteX3" y="connsiteY3"/>
              </a:cxn>
            </a:cxnLst>
            <a:rect l="l" t="t" r="r" b="b"/>
            <a:pathLst>
              <a:path w="11521280" h="4550297">
                <a:moveTo>
                  <a:pt x="0" y="0"/>
                </a:moveTo>
                <a:lnTo>
                  <a:pt x="11521280" y="0"/>
                </a:lnTo>
                <a:lnTo>
                  <a:pt x="11521280" y="4550297"/>
                </a:lnTo>
                <a:lnTo>
                  <a:pt x="0" y="4550297"/>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50111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Пользовательский макет">
    <p:spTree>
      <p:nvGrpSpPr>
        <p:cNvPr id="1" name=""/>
        <p:cNvGrpSpPr/>
        <p:nvPr/>
      </p:nvGrpSpPr>
      <p:grpSpPr>
        <a:xfrm>
          <a:off x="0" y="0"/>
          <a:ext cx="0" cy="0"/>
          <a:chOff x="0" y="0"/>
          <a:chExt cx="0" cy="0"/>
        </a:xfrm>
      </p:grpSpPr>
      <p:sp>
        <p:nvSpPr>
          <p:cNvPr id="9" name="Рисунок 8">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4102596" y="0"/>
            <a:ext cx="8089404" cy="6858000"/>
          </a:xfrm>
          <a:custGeom>
            <a:avLst/>
            <a:gdLst>
              <a:gd name="connsiteX0" fmla="*/ 0 w 8089404"/>
              <a:gd name="connsiteY0" fmla="*/ 0 h 6858000"/>
              <a:gd name="connsiteX1" fmla="*/ 8089404 w 8089404"/>
              <a:gd name="connsiteY1" fmla="*/ 0 h 6858000"/>
              <a:gd name="connsiteX2" fmla="*/ 8089404 w 8089404"/>
              <a:gd name="connsiteY2" fmla="*/ 6858000 h 6858000"/>
              <a:gd name="connsiteX3" fmla="*/ 0 w 8089404"/>
              <a:gd name="connsiteY3" fmla="*/ 6858000 h 6858000"/>
              <a:gd name="connsiteX4" fmla="*/ 3429000 w 8089404"/>
              <a:gd name="connsiteY4" fmla="*/ 3429000 h 6858000"/>
              <a:gd name="connsiteX5" fmla="*/ 0 w 808940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89404" h="6858000">
                <a:moveTo>
                  <a:pt x="0" y="0"/>
                </a:moveTo>
                <a:lnTo>
                  <a:pt x="8089404" y="0"/>
                </a:lnTo>
                <a:lnTo>
                  <a:pt x="8089404" y="6858000"/>
                </a:lnTo>
                <a:lnTo>
                  <a:pt x="0" y="6858000"/>
                </a:lnTo>
                <a:cubicBezTo>
                  <a:pt x="1893784" y="6858000"/>
                  <a:pt x="3429000" y="5322784"/>
                  <a:pt x="3429000" y="3429000"/>
                </a:cubicBezTo>
                <a:cubicBezTo>
                  <a:pt x="3429000" y="1535216"/>
                  <a:pt x="1893784" y="0"/>
                  <a:pt x="0" y="0"/>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314824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Пользовательский макет">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68382C5-F34F-4A82-AAA5-6FA05A9A827F}"/>
              </a:ext>
            </a:extLst>
          </p:cNvPr>
          <p:cNvSpPr/>
          <p:nvPr userDrawn="1"/>
        </p:nvSpPr>
        <p:spPr>
          <a:xfrm>
            <a:off x="1116" y="1268760"/>
            <a:ext cx="4654724" cy="5589240"/>
          </a:xfrm>
          <a:prstGeom prst="rect">
            <a:avLst/>
          </a:prstGeom>
          <a:solidFill>
            <a:srgbClr val="006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5359" y="332656"/>
            <a:ext cx="5040560" cy="6192688"/>
          </a:xfrm>
          <a:custGeom>
            <a:avLst/>
            <a:gdLst>
              <a:gd name="connsiteX0" fmla="*/ 0 w 5040560"/>
              <a:gd name="connsiteY0" fmla="*/ 0 h 6192688"/>
              <a:gd name="connsiteX1" fmla="*/ 5040560 w 5040560"/>
              <a:gd name="connsiteY1" fmla="*/ 0 h 6192688"/>
              <a:gd name="connsiteX2" fmla="*/ 5040560 w 5040560"/>
              <a:gd name="connsiteY2" fmla="*/ 6192688 h 6192688"/>
              <a:gd name="connsiteX3" fmla="*/ 0 w 5040560"/>
              <a:gd name="connsiteY3" fmla="*/ 6192688 h 6192688"/>
            </a:gdLst>
            <a:ahLst/>
            <a:cxnLst>
              <a:cxn ang="0">
                <a:pos x="connsiteX0" y="connsiteY0"/>
              </a:cxn>
              <a:cxn ang="0">
                <a:pos x="connsiteX1" y="connsiteY1"/>
              </a:cxn>
              <a:cxn ang="0">
                <a:pos x="connsiteX2" y="connsiteY2"/>
              </a:cxn>
              <a:cxn ang="0">
                <a:pos x="connsiteX3" y="connsiteY3"/>
              </a:cxn>
            </a:cxnLst>
            <a:rect l="l" t="t" r="r" b="b"/>
            <a:pathLst>
              <a:path w="5040560" h="6192688">
                <a:moveTo>
                  <a:pt x="0" y="0"/>
                </a:moveTo>
                <a:lnTo>
                  <a:pt x="5040560" y="0"/>
                </a:lnTo>
                <a:lnTo>
                  <a:pt x="5040560" y="6192688"/>
                </a:lnTo>
                <a:lnTo>
                  <a:pt x="0" y="6192688"/>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329806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168008" y="0"/>
            <a:ext cx="6023992" cy="6858000"/>
          </a:xfrm>
          <a:custGeom>
            <a:avLst/>
            <a:gdLst>
              <a:gd name="connsiteX0" fmla="*/ 1741066 w 6023992"/>
              <a:gd name="connsiteY0" fmla="*/ 0 h 6858000"/>
              <a:gd name="connsiteX1" fmla="*/ 3600400 w 6023992"/>
              <a:gd name="connsiteY1" fmla="*/ 0 h 6858000"/>
              <a:gd name="connsiteX2" fmla="*/ 5303912 w 6023992"/>
              <a:gd name="connsiteY2" fmla="*/ 0 h 6858000"/>
              <a:gd name="connsiteX3" fmla="*/ 6023992 w 6023992"/>
              <a:gd name="connsiteY3" fmla="*/ 0 h 6858000"/>
              <a:gd name="connsiteX4" fmla="*/ 6023992 w 6023992"/>
              <a:gd name="connsiteY4" fmla="*/ 6858000 h 6858000"/>
              <a:gd name="connsiteX5" fmla="*/ 5303912 w 6023992"/>
              <a:gd name="connsiteY5" fmla="*/ 6858000 h 6858000"/>
              <a:gd name="connsiteX6" fmla="*/ 3600400 w 6023992"/>
              <a:gd name="connsiteY6" fmla="*/ 6858000 h 6858000"/>
              <a:gd name="connsiteX7" fmla="*/ 1741066 w 6023992"/>
              <a:gd name="connsiteY7" fmla="*/ 6858000 h 6858000"/>
              <a:gd name="connsiteX8" fmla="*/ 1706544 w 6023992"/>
              <a:gd name="connsiteY8" fmla="*/ 6833451 h 6858000"/>
              <a:gd name="connsiteX9" fmla="*/ 0 w 6023992"/>
              <a:gd name="connsiteY9" fmla="*/ 3429000 h 6858000"/>
              <a:gd name="connsiteX10" fmla="*/ 1706544 w 6023992"/>
              <a:gd name="connsiteY10" fmla="*/ 245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23992" h="6858000">
                <a:moveTo>
                  <a:pt x="1741066" y="0"/>
                </a:moveTo>
                <a:lnTo>
                  <a:pt x="3600400" y="0"/>
                </a:lnTo>
                <a:lnTo>
                  <a:pt x="5303912" y="0"/>
                </a:lnTo>
                <a:lnTo>
                  <a:pt x="6023992" y="0"/>
                </a:lnTo>
                <a:lnTo>
                  <a:pt x="6023992" y="6858000"/>
                </a:lnTo>
                <a:lnTo>
                  <a:pt x="5303912" y="6858000"/>
                </a:lnTo>
                <a:lnTo>
                  <a:pt x="3600400" y="6858000"/>
                </a:lnTo>
                <a:lnTo>
                  <a:pt x="1741066" y="6858000"/>
                </a:lnTo>
                <a:lnTo>
                  <a:pt x="1706544" y="6833451"/>
                </a:lnTo>
                <a:cubicBezTo>
                  <a:pt x="670567" y="6058691"/>
                  <a:pt x="0" y="4822155"/>
                  <a:pt x="0" y="3429000"/>
                </a:cubicBezTo>
                <a:cubicBezTo>
                  <a:pt x="0" y="2035845"/>
                  <a:pt x="670567" y="799309"/>
                  <a:pt x="1706544" y="24549"/>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15506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Пользовательский макет">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668382C5-F34F-4A82-AAA5-6FA05A9A827F}"/>
              </a:ext>
            </a:extLst>
          </p:cNvPr>
          <p:cNvSpPr/>
          <p:nvPr userDrawn="1"/>
        </p:nvSpPr>
        <p:spPr>
          <a:xfrm>
            <a:off x="6816080" y="4869160"/>
            <a:ext cx="5375920" cy="1988840"/>
          </a:xfrm>
          <a:prstGeom prst="rect">
            <a:avLst/>
          </a:prstGeom>
          <a:solidFill>
            <a:srgbClr val="006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668382C5-F34F-4A82-AAA5-6FA05A9A827F}"/>
              </a:ext>
            </a:extLst>
          </p:cNvPr>
          <p:cNvSpPr/>
          <p:nvPr userDrawn="1"/>
        </p:nvSpPr>
        <p:spPr>
          <a:xfrm>
            <a:off x="1115" y="4869160"/>
            <a:ext cx="5374805" cy="1988840"/>
          </a:xfrm>
          <a:prstGeom prst="rect">
            <a:avLst/>
          </a:prstGeom>
          <a:solidFill>
            <a:srgbClr val="006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Рисунок 6">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5359" y="3068960"/>
            <a:ext cx="5688632" cy="3456384"/>
          </a:xfrm>
          <a:custGeom>
            <a:avLst/>
            <a:gdLst>
              <a:gd name="connsiteX0" fmla="*/ 0 w 5688632"/>
              <a:gd name="connsiteY0" fmla="*/ 0 h 3456384"/>
              <a:gd name="connsiteX1" fmla="*/ 5688632 w 5688632"/>
              <a:gd name="connsiteY1" fmla="*/ 0 h 3456384"/>
              <a:gd name="connsiteX2" fmla="*/ 5688632 w 5688632"/>
              <a:gd name="connsiteY2" fmla="*/ 3456384 h 3456384"/>
              <a:gd name="connsiteX3" fmla="*/ 0 w 5688632"/>
              <a:gd name="connsiteY3" fmla="*/ 3456384 h 3456384"/>
            </a:gdLst>
            <a:ahLst/>
            <a:cxnLst>
              <a:cxn ang="0">
                <a:pos x="connsiteX0" y="connsiteY0"/>
              </a:cxn>
              <a:cxn ang="0">
                <a:pos x="connsiteX1" y="connsiteY1"/>
              </a:cxn>
              <a:cxn ang="0">
                <a:pos x="connsiteX2" y="connsiteY2"/>
              </a:cxn>
              <a:cxn ang="0">
                <a:pos x="connsiteX3" y="connsiteY3"/>
              </a:cxn>
            </a:cxnLst>
            <a:rect l="l" t="t" r="r" b="b"/>
            <a:pathLst>
              <a:path w="5688632" h="3456384">
                <a:moveTo>
                  <a:pt x="0" y="0"/>
                </a:moveTo>
                <a:lnTo>
                  <a:pt x="5688632" y="0"/>
                </a:lnTo>
                <a:lnTo>
                  <a:pt x="5688632" y="3456384"/>
                </a:lnTo>
                <a:lnTo>
                  <a:pt x="0" y="3456384"/>
                </a:lnTo>
                <a:close/>
              </a:path>
            </a:pathLst>
          </a:custGeom>
        </p:spPr>
        <p:txBody>
          <a:bodyPr wrap="square">
            <a:noAutofit/>
          </a:bodyPr>
          <a:lstStyle>
            <a:lvl1pPr marL="0" indent="0">
              <a:buNone/>
              <a:defRPr sz="1800"/>
            </a:lvl1pPr>
          </a:lstStyle>
          <a:p>
            <a:r>
              <a:rPr lang="en-US"/>
              <a:t>photo</a:t>
            </a:r>
            <a:endParaRPr lang="ru-RU"/>
          </a:p>
        </p:txBody>
      </p:sp>
      <p:sp>
        <p:nvSpPr>
          <p:cNvPr id="8" name="Рисунок 7">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6174531" y="3068960"/>
            <a:ext cx="5656313" cy="3456384"/>
          </a:xfrm>
          <a:custGeom>
            <a:avLst/>
            <a:gdLst>
              <a:gd name="connsiteX0" fmla="*/ 0 w 5656313"/>
              <a:gd name="connsiteY0" fmla="*/ 0 h 3456384"/>
              <a:gd name="connsiteX1" fmla="*/ 5656313 w 5656313"/>
              <a:gd name="connsiteY1" fmla="*/ 0 h 3456384"/>
              <a:gd name="connsiteX2" fmla="*/ 5656313 w 5656313"/>
              <a:gd name="connsiteY2" fmla="*/ 3456384 h 3456384"/>
              <a:gd name="connsiteX3" fmla="*/ 0 w 5656313"/>
              <a:gd name="connsiteY3" fmla="*/ 3456384 h 3456384"/>
            </a:gdLst>
            <a:ahLst/>
            <a:cxnLst>
              <a:cxn ang="0">
                <a:pos x="connsiteX0" y="connsiteY0"/>
              </a:cxn>
              <a:cxn ang="0">
                <a:pos x="connsiteX1" y="connsiteY1"/>
              </a:cxn>
              <a:cxn ang="0">
                <a:pos x="connsiteX2" y="connsiteY2"/>
              </a:cxn>
              <a:cxn ang="0">
                <a:pos x="connsiteX3" y="connsiteY3"/>
              </a:cxn>
            </a:cxnLst>
            <a:rect l="l" t="t" r="r" b="b"/>
            <a:pathLst>
              <a:path w="5656313" h="3456384">
                <a:moveTo>
                  <a:pt x="0" y="0"/>
                </a:moveTo>
                <a:lnTo>
                  <a:pt x="5656313" y="0"/>
                </a:lnTo>
                <a:lnTo>
                  <a:pt x="5656313" y="3456384"/>
                </a:lnTo>
                <a:lnTo>
                  <a:pt x="0" y="3456384"/>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112661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Пользовательский макет">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9981" y="1887102"/>
            <a:ext cx="1528878" cy="1528878"/>
          </a:xfrm>
          <a:custGeom>
            <a:avLst/>
            <a:gdLst>
              <a:gd name="connsiteX0" fmla="*/ 764439 w 1528878"/>
              <a:gd name="connsiteY0" fmla="*/ 0 h 1528878"/>
              <a:gd name="connsiteX1" fmla="*/ 1528878 w 1528878"/>
              <a:gd name="connsiteY1" fmla="*/ 764439 h 1528878"/>
              <a:gd name="connsiteX2" fmla="*/ 764439 w 1528878"/>
              <a:gd name="connsiteY2" fmla="*/ 1528878 h 1528878"/>
              <a:gd name="connsiteX3" fmla="*/ 0 w 1528878"/>
              <a:gd name="connsiteY3" fmla="*/ 764439 h 1528878"/>
              <a:gd name="connsiteX4" fmla="*/ 764439 w 1528878"/>
              <a:gd name="connsiteY4" fmla="*/ 0 h 1528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78" h="1528878">
                <a:moveTo>
                  <a:pt x="764439" y="0"/>
                </a:moveTo>
                <a:cubicBezTo>
                  <a:pt x="1186627" y="0"/>
                  <a:pt x="1528878" y="342251"/>
                  <a:pt x="1528878" y="764439"/>
                </a:cubicBezTo>
                <a:cubicBezTo>
                  <a:pt x="1528878" y="1186627"/>
                  <a:pt x="1186627" y="1528878"/>
                  <a:pt x="764439" y="1528878"/>
                </a:cubicBezTo>
                <a:cubicBezTo>
                  <a:pt x="342251" y="1528878"/>
                  <a:pt x="0" y="1186627"/>
                  <a:pt x="0" y="764439"/>
                </a:cubicBezTo>
                <a:cubicBezTo>
                  <a:pt x="0" y="342251"/>
                  <a:pt x="342251" y="0"/>
                  <a:pt x="764439" y="0"/>
                </a:cubicBezTo>
                <a:close/>
              </a:path>
            </a:pathLst>
          </a:custGeom>
        </p:spPr>
        <p:txBody>
          <a:bodyPr wrap="square">
            <a:noAutofit/>
          </a:bodyPr>
          <a:lstStyle>
            <a:lvl1pPr marL="0" indent="0">
              <a:buNone/>
              <a:defRPr sz="1800"/>
            </a:lvl1pPr>
          </a:lstStyle>
          <a:p>
            <a:r>
              <a:rPr lang="en-US"/>
              <a:t>photo</a:t>
            </a:r>
            <a:endParaRPr lang="ru-RU"/>
          </a:p>
        </p:txBody>
      </p:sp>
      <p:sp>
        <p:nvSpPr>
          <p:cNvPr id="12" name="Рисунок 11">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338588" y="4164018"/>
            <a:ext cx="1528878" cy="1528878"/>
          </a:xfrm>
          <a:custGeom>
            <a:avLst/>
            <a:gdLst>
              <a:gd name="connsiteX0" fmla="*/ 764439 w 1528878"/>
              <a:gd name="connsiteY0" fmla="*/ 0 h 1528878"/>
              <a:gd name="connsiteX1" fmla="*/ 1528878 w 1528878"/>
              <a:gd name="connsiteY1" fmla="*/ 764439 h 1528878"/>
              <a:gd name="connsiteX2" fmla="*/ 764439 w 1528878"/>
              <a:gd name="connsiteY2" fmla="*/ 1528878 h 1528878"/>
              <a:gd name="connsiteX3" fmla="*/ 0 w 1528878"/>
              <a:gd name="connsiteY3" fmla="*/ 764439 h 1528878"/>
              <a:gd name="connsiteX4" fmla="*/ 764439 w 1528878"/>
              <a:gd name="connsiteY4" fmla="*/ 0 h 1528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78" h="1528878">
                <a:moveTo>
                  <a:pt x="764439" y="0"/>
                </a:moveTo>
                <a:cubicBezTo>
                  <a:pt x="1186627" y="0"/>
                  <a:pt x="1528878" y="342251"/>
                  <a:pt x="1528878" y="764439"/>
                </a:cubicBezTo>
                <a:cubicBezTo>
                  <a:pt x="1528878" y="1186627"/>
                  <a:pt x="1186627" y="1528878"/>
                  <a:pt x="764439" y="1528878"/>
                </a:cubicBezTo>
                <a:cubicBezTo>
                  <a:pt x="342251" y="1528878"/>
                  <a:pt x="0" y="1186627"/>
                  <a:pt x="0" y="764439"/>
                </a:cubicBezTo>
                <a:cubicBezTo>
                  <a:pt x="0" y="342251"/>
                  <a:pt x="342251" y="0"/>
                  <a:pt x="764439" y="0"/>
                </a:cubicBezTo>
                <a:close/>
              </a:path>
            </a:pathLst>
          </a:custGeom>
        </p:spPr>
        <p:txBody>
          <a:bodyPr wrap="square">
            <a:noAutofit/>
          </a:bodyPr>
          <a:lstStyle>
            <a:lvl1pPr marL="0" indent="0">
              <a:buNone/>
              <a:defRPr sz="1800"/>
            </a:lvl1pPr>
          </a:lstStyle>
          <a:p>
            <a:r>
              <a:rPr lang="en-US"/>
              <a:t>photo</a:t>
            </a:r>
            <a:endParaRPr lang="ru-RU"/>
          </a:p>
        </p:txBody>
      </p:sp>
      <p:sp>
        <p:nvSpPr>
          <p:cNvPr id="11" name="Рисунок 10">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6330734" y="1885543"/>
            <a:ext cx="1528878" cy="1528878"/>
          </a:xfrm>
          <a:custGeom>
            <a:avLst/>
            <a:gdLst>
              <a:gd name="connsiteX0" fmla="*/ 764439 w 1528878"/>
              <a:gd name="connsiteY0" fmla="*/ 0 h 1528878"/>
              <a:gd name="connsiteX1" fmla="*/ 1528878 w 1528878"/>
              <a:gd name="connsiteY1" fmla="*/ 764439 h 1528878"/>
              <a:gd name="connsiteX2" fmla="*/ 764439 w 1528878"/>
              <a:gd name="connsiteY2" fmla="*/ 1528878 h 1528878"/>
              <a:gd name="connsiteX3" fmla="*/ 0 w 1528878"/>
              <a:gd name="connsiteY3" fmla="*/ 764439 h 1528878"/>
              <a:gd name="connsiteX4" fmla="*/ 764439 w 1528878"/>
              <a:gd name="connsiteY4" fmla="*/ 0 h 1528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78" h="1528878">
                <a:moveTo>
                  <a:pt x="764439" y="0"/>
                </a:moveTo>
                <a:cubicBezTo>
                  <a:pt x="1186627" y="0"/>
                  <a:pt x="1528878" y="342251"/>
                  <a:pt x="1528878" y="764439"/>
                </a:cubicBezTo>
                <a:cubicBezTo>
                  <a:pt x="1528878" y="1186627"/>
                  <a:pt x="1186627" y="1528878"/>
                  <a:pt x="764439" y="1528878"/>
                </a:cubicBezTo>
                <a:cubicBezTo>
                  <a:pt x="342251" y="1528878"/>
                  <a:pt x="0" y="1186627"/>
                  <a:pt x="0" y="764439"/>
                </a:cubicBezTo>
                <a:cubicBezTo>
                  <a:pt x="0" y="342251"/>
                  <a:pt x="342251" y="0"/>
                  <a:pt x="764439" y="0"/>
                </a:cubicBezTo>
                <a:close/>
              </a:path>
            </a:pathLst>
          </a:custGeom>
        </p:spPr>
        <p:txBody>
          <a:bodyPr wrap="square">
            <a:noAutofit/>
          </a:bodyPr>
          <a:lstStyle>
            <a:lvl1pPr marL="0" indent="0">
              <a:buNone/>
              <a:defRPr sz="1800"/>
            </a:lvl1pPr>
          </a:lstStyle>
          <a:p>
            <a:r>
              <a:rPr lang="en-US"/>
              <a:t>photo</a:t>
            </a:r>
            <a:endParaRPr lang="ru-RU"/>
          </a:p>
        </p:txBody>
      </p:sp>
      <p:sp>
        <p:nvSpPr>
          <p:cNvPr id="13" name="Рисунок 12">
            <a:extLst>
              <a:ext uri="{FF2B5EF4-FFF2-40B4-BE49-F238E27FC236}">
                <a16:creationId xmlns:a16="http://schemas.microsoft.com/office/drawing/2014/main" id="{D9D6EC0B-1812-413C-931D-4492562BE177}"/>
              </a:ext>
            </a:extLst>
          </p:cNvPr>
          <p:cNvSpPr>
            <a:spLocks noGrp="1"/>
          </p:cNvSpPr>
          <p:nvPr>
            <p:ph type="pic" sz="quarter" idx="18" hasCustomPrompt="1"/>
          </p:nvPr>
        </p:nvSpPr>
        <p:spPr>
          <a:xfrm>
            <a:off x="6333285" y="4164018"/>
            <a:ext cx="1528878" cy="1528878"/>
          </a:xfrm>
          <a:custGeom>
            <a:avLst/>
            <a:gdLst>
              <a:gd name="connsiteX0" fmla="*/ 764439 w 1528878"/>
              <a:gd name="connsiteY0" fmla="*/ 0 h 1528878"/>
              <a:gd name="connsiteX1" fmla="*/ 1528878 w 1528878"/>
              <a:gd name="connsiteY1" fmla="*/ 764439 h 1528878"/>
              <a:gd name="connsiteX2" fmla="*/ 764439 w 1528878"/>
              <a:gd name="connsiteY2" fmla="*/ 1528878 h 1528878"/>
              <a:gd name="connsiteX3" fmla="*/ 0 w 1528878"/>
              <a:gd name="connsiteY3" fmla="*/ 764439 h 1528878"/>
              <a:gd name="connsiteX4" fmla="*/ 764439 w 1528878"/>
              <a:gd name="connsiteY4" fmla="*/ 0 h 1528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78" h="1528878">
                <a:moveTo>
                  <a:pt x="764439" y="0"/>
                </a:moveTo>
                <a:cubicBezTo>
                  <a:pt x="1186627" y="0"/>
                  <a:pt x="1528878" y="342251"/>
                  <a:pt x="1528878" y="764439"/>
                </a:cubicBezTo>
                <a:cubicBezTo>
                  <a:pt x="1528878" y="1186627"/>
                  <a:pt x="1186627" y="1528878"/>
                  <a:pt x="764439" y="1528878"/>
                </a:cubicBezTo>
                <a:cubicBezTo>
                  <a:pt x="342251" y="1528878"/>
                  <a:pt x="0" y="1186627"/>
                  <a:pt x="0" y="764439"/>
                </a:cubicBezTo>
                <a:cubicBezTo>
                  <a:pt x="0" y="342251"/>
                  <a:pt x="342251" y="0"/>
                  <a:pt x="764439" y="0"/>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424580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Пользовательский макет">
    <p:spTree>
      <p:nvGrpSpPr>
        <p:cNvPr id="1" name=""/>
        <p:cNvGrpSpPr/>
        <p:nvPr/>
      </p:nvGrpSpPr>
      <p:grpSpPr>
        <a:xfrm>
          <a:off x="0" y="0"/>
          <a:ext cx="0" cy="0"/>
          <a:chOff x="0" y="0"/>
          <a:chExt cx="0" cy="0"/>
        </a:xfrm>
      </p:grpSpPr>
      <p:sp>
        <p:nvSpPr>
          <p:cNvPr id="6" name="Овал 5"/>
          <p:cNvSpPr/>
          <p:nvPr userDrawn="1"/>
        </p:nvSpPr>
        <p:spPr>
          <a:xfrm>
            <a:off x="4414746" y="2329780"/>
            <a:ext cx="3412912" cy="34606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Рисунок 9">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902570" y="1844824"/>
            <a:ext cx="1961348" cy="1961348"/>
          </a:xfrm>
          <a:custGeom>
            <a:avLst/>
            <a:gdLst>
              <a:gd name="connsiteX0" fmla="*/ 980674 w 1961348"/>
              <a:gd name="connsiteY0" fmla="*/ 0 h 1961348"/>
              <a:gd name="connsiteX1" fmla="*/ 1961348 w 1961348"/>
              <a:gd name="connsiteY1" fmla="*/ 980674 h 1961348"/>
              <a:gd name="connsiteX2" fmla="*/ 980674 w 1961348"/>
              <a:gd name="connsiteY2" fmla="*/ 1961348 h 1961348"/>
              <a:gd name="connsiteX3" fmla="*/ 0 w 1961348"/>
              <a:gd name="connsiteY3" fmla="*/ 980674 h 1961348"/>
              <a:gd name="connsiteX4" fmla="*/ 980674 w 1961348"/>
              <a:gd name="connsiteY4" fmla="*/ 0 h 1961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1348" h="1961348">
                <a:moveTo>
                  <a:pt x="980674" y="0"/>
                </a:moveTo>
                <a:cubicBezTo>
                  <a:pt x="1522285" y="0"/>
                  <a:pt x="1961348" y="439063"/>
                  <a:pt x="1961348" y="980674"/>
                </a:cubicBezTo>
                <a:cubicBezTo>
                  <a:pt x="1961348" y="1522285"/>
                  <a:pt x="1522285" y="1961348"/>
                  <a:pt x="980674" y="1961348"/>
                </a:cubicBezTo>
                <a:cubicBezTo>
                  <a:pt x="439063" y="1961348"/>
                  <a:pt x="0" y="1522285"/>
                  <a:pt x="0" y="980674"/>
                </a:cubicBezTo>
                <a:cubicBezTo>
                  <a:pt x="0" y="439063"/>
                  <a:pt x="439063" y="0"/>
                  <a:pt x="980674" y="0"/>
                </a:cubicBezTo>
                <a:close/>
              </a:path>
            </a:pathLst>
          </a:custGeom>
        </p:spPr>
        <p:txBody>
          <a:bodyPr wrap="square">
            <a:noAutofit/>
          </a:bodyPr>
          <a:lstStyle>
            <a:lvl1pPr marL="0" indent="0">
              <a:buNone/>
              <a:defRPr sz="1800"/>
            </a:lvl1pPr>
          </a:lstStyle>
          <a:p>
            <a:r>
              <a:rPr lang="en-US"/>
              <a:t>photo</a:t>
            </a:r>
            <a:endParaRPr lang="ru-RU"/>
          </a:p>
        </p:txBody>
      </p:sp>
      <p:sp>
        <p:nvSpPr>
          <p:cNvPr id="11" name="Рисунок 10">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6351952" y="1844824"/>
            <a:ext cx="1961348" cy="1961348"/>
          </a:xfrm>
          <a:custGeom>
            <a:avLst/>
            <a:gdLst>
              <a:gd name="connsiteX0" fmla="*/ 980674 w 1961348"/>
              <a:gd name="connsiteY0" fmla="*/ 0 h 1961348"/>
              <a:gd name="connsiteX1" fmla="*/ 1961348 w 1961348"/>
              <a:gd name="connsiteY1" fmla="*/ 980674 h 1961348"/>
              <a:gd name="connsiteX2" fmla="*/ 980674 w 1961348"/>
              <a:gd name="connsiteY2" fmla="*/ 1961348 h 1961348"/>
              <a:gd name="connsiteX3" fmla="*/ 0 w 1961348"/>
              <a:gd name="connsiteY3" fmla="*/ 980674 h 1961348"/>
              <a:gd name="connsiteX4" fmla="*/ 980674 w 1961348"/>
              <a:gd name="connsiteY4" fmla="*/ 0 h 1961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1348" h="1961348">
                <a:moveTo>
                  <a:pt x="980674" y="0"/>
                </a:moveTo>
                <a:cubicBezTo>
                  <a:pt x="1522285" y="0"/>
                  <a:pt x="1961348" y="439063"/>
                  <a:pt x="1961348" y="980674"/>
                </a:cubicBezTo>
                <a:cubicBezTo>
                  <a:pt x="1961348" y="1522285"/>
                  <a:pt x="1522285" y="1961348"/>
                  <a:pt x="980674" y="1961348"/>
                </a:cubicBezTo>
                <a:cubicBezTo>
                  <a:pt x="439063" y="1961348"/>
                  <a:pt x="0" y="1522285"/>
                  <a:pt x="0" y="980674"/>
                </a:cubicBezTo>
                <a:cubicBezTo>
                  <a:pt x="0" y="439063"/>
                  <a:pt x="439063" y="0"/>
                  <a:pt x="980674" y="0"/>
                </a:cubicBezTo>
                <a:close/>
              </a:path>
            </a:pathLst>
          </a:custGeom>
        </p:spPr>
        <p:txBody>
          <a:bodyPr wrap="square">
            <a:noAutofit/>
          </a:bodyPr>
          <a:lstStyle>
            <a:lvl1pPr marL="0" indent="0">
              <a:buNone/>
              <a:defRPr sz="1800"/>
            </a:lvl1pPr>
          </a:lstStyle>
          <a:p>
            <a:r>
              <a:rPr lang="en-US"/>
              <a:t>photo</a:t>
            </a:r>
            <a:endParaRPr lang="ru-RU"/>
          </a:p>
        </p:txBody>
      </p:sp>
      <p:sp>
        <p:nvSpPr>
          <p:cNvPr id="12" name="Рисунок 11">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3902570" y="4447891"/>
            <a:ext cx="1961348" cy="1961348"/>
          </a:xfrm>
          <a:custGeom>
            <a:avLst/>
            <a:gdLst>
              <a:gd name="connsiteX0" fmla="*/ 980674 w 1961348"/>
              <a:gd name="connsiteY0" fmla="*/ 0 h 1961348"/>
              <a:gd name="connsiteX1" fmla="*/ 1961348 w 1961348"/>
              <a:gd name="connsiteY1" fmla="*/ 980674 h 1961348"/>
              <a:gd name="connsiteX2" fmla="*/ 980674 w 1961348"/>
              <a:gd name="connsiteY2" fmla="*/ 1961348 h 1961348"/>
              <a:gd name="connsiteX3" fmla="*/ 0 w 1961348"/>
              <a:gd name="connsiteY3" fmla="*/ 980674 h 1961348"/>
              <a:gd name="connsiteX4" fmla="*/ 980674 w 1961348"/>
              <a:gd name="connsiteY4" fmla="*/ 0 h 1961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1348" h="1961348">
                <a:moveTo>
                  <a:pt x="980674" y="0"/>
                </a:moveTo>
                <a:cubicBezTo>
                  <a:pt x="1522285" y="0"/>
                  <a:pt x="1961348" y="439063"/>
                  <a:pt x="1961348" y="980674"/>
                </a:cubicBezTo>
                <a:cubicBezTo>
                  <a:pt x="1961348" y="1522285"/>
                  <a:pt x="1522285" y="1961348"/>
                  <a:pt x="980674" y="1961348"/>
                </a:cubicBezTo>
                <a:cubicBezTo>
                  <a:pt x="439063" y="1961348"/>
                  <a:pt x="0" y="1522285"/>
                  <a:pt x="0" y="980674"/>
                </a:cubicBezTo>
                <a:cubicBezTo>
                  <a:pt x="0" y="439063"/>
                  <a:pt x="439063" y="0"/>
                  <a:pt x="980674" y="0"/>
                </a:cubicBezTo>
                <a:close/>
              </a:path>
            </a:pathLst>
          </a:custGeom>
        </p:spPr>
        <p:txBody>
          <a:bodyPr wrap="square">
            <a:noAutofit/>
          </a:bodyPr>
          <a:lstStyle>
            <a:lvl1pPr marL="0" indent="0">
              <a:buNone/>
              <a:defRPr sz="1800"/>
            </a:lvl1pPr>
          </a:lstStyle>
          <a:p>
            <a:r>
              <a:rPr lang="en-US"/>
              <a:t>photo</a:t>
            </a:r>
            <a:endParaRPr lang="ru-RU"/>
          </a:p>
        </p:txBody>
      </p:sp>
      <p:sp>
        <p:nvSpPr>
          <p:cNvPr id="13" name="Рисунок 12">
            <a:extLst>
              <a:ext uri="{FF2B5EF4-FFF2-40B4-BE49-F238E27FC236}">
                <a16:creationId xmlns:a16="http://schemas.microsoft.com/office/drawing/2014/main" id="{D9D6EC0B-1812-413C-931D-4492562BE177}"/>
              </a:ext>
            </a:extLst>
          </p:cNvPr>
          <p:cNvSpPr>
            <a:spLocks noGrp="1"/>
          </p:cNvSpPr>
          <p:nvPr>
            <p:ph type="pic" sz="quarter" idx="18" hasCustomPrompt="1"/>
          </p:nvPr>
        </p:nvSpPr>
        <p:spPr>
          <a:xfrm>
            <a:off x="6351951" y="4447891"/>
            <a:ext cx="1961348" cy="1961348"/>
          </a:xfrm>
          <a:custGeom>
            <a:avLst/>
            <a:gdLst>
              <a:gd name="connsiteX0" fmla="*/ 980674 w 1961348"/>
              <a:gd name="connsiteY0" fmla="*/ 0 h 1961348"/>
              <a:gd name="connsiteX1" fmla="*/ 1961348 w 1961348"/>
              <a:gd name="connsiteY1" fmla="*/ 980674 h 1961348"/>
              <a:gd name="connsiteX2" fmla="*/ 980674 w 1961348"/>
              <a:gd name="connsiteY2" fmla="*/ 1961348 h 1961348"/>
              <a:gd name="connsiteX3" fmla="*/ 0 w 1961348"/>
              <a:gd name="connsiteY3" fmla="*/ 980674 h 1961348"/>
              <a:gd name="connsiteX4" fmla="*/ 980674 w 1961348"/>
              <a:gd name="connsiteY4" fmla="*/ 0 h 1961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1348" h="1961348">
                <a:moveTo>
                  <a:pt x="980674" y="0"/>
                </a:moveTo>
                <a:cubicBezTo>
                  <a:pt x="1522285" y="0"/>
                  <a:pt x="1961348" y="439063"/>
                  <a:pt x="1961348" y="980674"/>
                </a:cubicBezTo>
                <a:cubicBezTo>
                  <a:pt x="1961348" y="1522285"/>
                  <a:pt x="1522285" y="1961348"/>
                  <a:pt x="980674" y="1961348"/>
                </a:cubicBezTo>
                <a:cubicBezTo>
                  <a:pt x="439063" y="1961348"/>
                  <a:pt x="0" y="1522285"/>
                  <a:pt x="0" y="980674"/>
                </a:cubicBezTo>
                <a:cubicBezTo>
                  <a:pt x="0" y="439063"/>
                  <a:pt x="439063" y="0"/>
                  <a:pt x="980674" y="0"/>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79487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Пользовательский макет">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5735960" y="914661"/>
            <a:ext cx="2869279" cy="3120813"/>
          </a:xfrm>
          <a:custGeom>
            <a:avLst/>
            <a:gdLst>
              <a:gd name="connsiteX0" fmla="*/ 0 w 2869279"/>
              <a:gd name="connsiteY0" fmla="*/ 0 h 3120813"/>
              <a:gd name="connsiteX1" fmla="*/ 2869279 w 2869279"/>
              <a:gd name="connsiteY1" fmla="*/ 0 h 3120813"/>
              <a:gd name="connsiteX2" fmla="*/ 2869279 w 2869279"/>
              <a:gd name="connsiteY2" fmla="*/ 3120813 h 3120813"/>
              <a:gd name="connsiteX3" fmla="*/ 0 w 2869279"/>
              <a:gd name="connsiteY3" fmla="*/ 3120813 h 3120813"/>
            </a:gdLst>
            <a:ahLst/>
            <a:cxnLst>
              <a:cxn ang="0">
                <a:pos x="connsiteX0" y="connsiteY0"/>
              </a:cxn>
              <a:cxn ang="0">
                <a:pos x="connsiteX1" y="connsiteY1"/>
              </a:cxn>
              <a:cxn ang="0">
                <a:pos x="connsiteX2" y="connsiteY2"/>
              </a:cxn>
              <a:cxn ang="0">
                <a:pos x="connsiteX3" y="connsiteY3"/>
              </a:cxn>
            </a:cxnLst>
            <a:rect l="l" t="t" r="r" b="b"/>
            <a:pathLst>
              <a:path w="2869279" h="3120813">
                <a:moveTo>
                  <a:pt x="0" y="0"/>
                </a:moveTo>
                <a:lnTo>
                  <a:pt x="2869279" y="0"/>
                </a:lnTo>
                <a:lnTo>
                  <a:pt x="2869279" y="3120813"/>
                </a:lnTo>
                <a:lnTo>
                  <a:pt x="0" y="3120813"/>
                </a:lnTo>
                <a:close/>
              </a:path>
            </a:pathLst>
          </a:custGeom>
        </p:spPr>
        <p:txBody>
          <a:bodyPr wrap="square">
            <a:noAutofit/>
          </a:bodyPr>
          <a:lstStyle>
            <a:lvl1pPr marL="0" indent="0">
              <a:buNone/>
              <a:defRPr sz="1800"/>
            </a:lvl1pPr>
          </a:lstStyle>
          <a:p>
            <a:r>
              <a:rPr lang="en-US"/>
              <a:t>photo</a:t>
            </a:r>
            <a:endParaRPr lang="ru-RU"/>
          </a:p>
        </p:txBody>
      </p:sp>
      <p:sp>
        <p:nvSpPr>
          <p:cNvPr id="7" name="Рисунок 6">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9009380" y="2852936"/>
            <a:ext cx="2869279" cy="3120813"/>
          </a:xfrm>
          <a:custGeom>
            <a:avLst/>
            <a:gdLst>
              <a:gd name="connsiteX0" fmla="*/ 0 w 2869279"/>
              <a:gd name="connsiteY0" fmla="*/ 0 h 3120813"/>
              <a:gd name="connsiteX1" fmla="*/ 2869279 w 2869279"/>
              <a:gd name="connsiteY1" fmla="*/ 0 h 3120813"/>
              <a:gd name="connsiteX2" fmla="*/ 2869279 w 2869279"/>
              <a:gd name="connsiteY2" fmla="*/ 3120813 h 3120813"/>
              <a:gd name="connsiteX3" fmla="*/ 0 w 2869279"/>
              <a:gd name="connsiteY3" fmla="*/ 3120813 h 3120813"/>
            </a:gdLst>
            <a:ahLst/>
            <a:cxnLst>
              <a:cxn ang="0">
                <a:pos x="connsiteX0" y="connsiteY0"/>
              </a:cxn>
              <a:cxn ang="0">
                <a:pos x="connsiteX1" y="connsiteY1"/>
              </a:cxn>
              <a:cxn ang="0">
                <a:pos x="connsiteX2" y="connsiteY2"/>
              </a:cxn>
              <a:cxn ang="0">
                <a:pos x="connsiteX3" y="connsiteY3"/>
              </a:cxn>
            </a:cxnLst>
            <a:rect l="l" t="t" r="r" b="b"/>
            <a:pathLst>
              <a:path w="2869279" h="3120813">
                <a:moveTo>
                  <a:pt x="0" y="0"/>
                </a:moveTo>
                <a:lnTo>
                  <a:pt x="2869279" y="0"/>
                </a:lnTo>
                <a:lnTo>
                  <a:pt x="2869279" y="3120813"/>
                </a:lnTo>
                <a:lnTo>
                  <a:pt x="0" y="3120813"/>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178317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Пользовательский макет">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68382C5-F34F-4A82-AAA5-6FA05A9A827F}"/>
              </a:ext>
            </a:extLst>
          </p:cNvPr>
          <p:cNvSpPr/>
          <p:nvPr userDrawn="1"/>
        </p:nvSpPr>
        <p:spPr>
          <a:xfrm>
            <a:off x="7536160" y="1268760"/>
            <a:ext cx="4655840" cy="5589240"/>
          </a:xfrm>
          <a:prstGeom prst="rect">
            <a:avLst/>
          </a:prstGeom>
          <a:solidFill>
            <a:srgbClr val="006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816079" y="332656"/>
            <a:ext cx="5014764" cy="6192688"/>
          </a:xfrm>
          <a:custGeom>
            <a:avLst/>
            <a:gdLst>
              <a:gd name="connsiteX0" fmla="*/ 0 w 5014764"/>
              <a:gd name="connsiteY0" fmla="*/ 0 h 6192688"/>
              <a:gd name="connsiteX1" fmla="*/ 5014764 w 5014764"/>
              <a:gd name="connsiteY1" fmla="*/ 0 h 6192688"/>
              <a:gd name="connsiteX2" fmla="*/ 5014764 w 5014764"/>
              <a:gd name="connsiteY2" fmla="*/ 6192688 h 6192688"/>
              <a:gd name="connsiteX3" fmla="*/ 0 w 5014764"/>
              <a:gd name="connsiteY3" fmla="*/ 6192688 h 6192688"/>
            </a:gdLst>
            <a:ahLst/>
            <a:cxnLst>
              <a:cxn ang="0">
                <a:pos x="connsiteX0" y="connsiteY0"/>
              </a:cxn>
              <a:cxn ang="0">
                <a:pos x="connsiteX1" y="connsiteY1"/>
              </a:cxn>
              <a:cxn ang="0">
                <a:pos x="connsiteX2" y="connsiteY2"/>
              </a:cxn>
              <a:cxn ang="0">
                <a:pos x="connsiteX3" y="connsiteY3"/>
              </a:cxn>
            </a:cxnLst>
            <a:rect l="l" t="t" r="r" b="b"/>
            <a:pathLst>
              <a:path w="5014764" h="6192688">
                <a:moveTo>
                  <a:pt x="0" y="0"/>
                </a:moveTo>
                <a:lnTo>
                  <a:pt x="5014764" y="0"/>
                </a:lnTo>
                <a:lnTo>
                  <a:pt x="5014764" y="6192688"/>
                </a:lnTo>
                <a:lnTo>
                  <a:pt x="0" y="6192688"/>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7007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Пользовательский макет">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0" y="0"/>
            <a:ext cx="6071320" cy="6858000"/>
          </a:xfrm>
          <a:custGeom>
            <a:avLst/>
            <a:gdLst>
              <a:gd name="connsiteX0" fmla="*/ 0 w 6071320"/>
              <a:gd name="connsiteY0" fmla="*/ 0 h 6858000"/>
              <a:gd name="connsiteX1" fmla="*/ 767408 w 6071320"/>
              <a:gd name="connsiteY1" fmla="*/ 0 h 6858000"/>
              <a:gd name="connsiteX2" fmla="*/ 1631504 w 6071320"/>
              <a:gd name="connsiteY2" fmla="*/ 0 h 6858000"/>
              <a:gd name="connsiteX3" fmla="*/ 4330254 w 6071320"/>
              <a:gd name="connsiteY3" fmla="*/ 0 h 6858000"/>
              <a:gd name="connsiteX4" fmla="*/ 4364776 w 6071320"/>
              <a:gd name="connsiteY4" fmla="*/ 24549 h 6858000"/>
              <a:gd name="connsiteX5" fmla="*/ 6071320 w 6071320"/>
              <a:gd name="connsiteY5" fmla="*/ 3429000 h 6858000"/>
              <a:gd name="connsiteX6" fmla="*/ 4364776 w 6071320"/>
              <a:gd name="connsiteY6" fmla="*/ 6833451 h 6858000"/>
              <a:gd name="connsiteX7" fmla="*/ 4330254 w 6071320"/>
              <a:gd name="connsiteY7" fmla="*/ 6858000 h 6858000"/>
              <a:gd name="connsiteX8" fmla="*/ 1631504 w 6071320"/>
              <a:gd name="connsiteY8" fmla="*/ 6858000 h 6858000"/>
              <a:gd name="connsiteX9" fmla="*/ 767408 w 6071320"/>
              <a:gd name="connsiteY9" fmla="*/ 6858000 h 6858000"/>
              <a:gd name="connsiteX10" fmla="*/ 0 w 607132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71320" h="6858000">
                <a:moveTo>
                  <a:pt x="0" y="0"/>
                </a:moveTo>
                <a:lnTo>
                  <a:pt x="767408" y="0"/>
                </a:lnTo>
                <a:lnTo>
                  <a:pt x="1631504" y="0"/>
                </a:lnTo>
                <a:lnTo>
                  <a:pt x="4330254" y="0"/>
                </a:lnTo>
                <a:lnTo>
                  <a:pt x="4364776" y="24549"/>
                </a:lnTo>
                <a:cubicBezTo>
                  <a:pt x="5400753" y="799309"/>
                  <a:pt x="6071320" y="2035845"/>
                  <a:pt x="6071320" y="3429000"/>
                </a:cubicBezTo>
                <a:cubicBezTo>
                  <a:pt x="6071320" y="4822155"/>
                  <a:pt x="5400753" y="6058691"/>
                  <a:pt x="4364776" y="6833451"/>
                </a:cubicBezTo>
                <a:lnTo>
                  <a:pt x="4330254" y="6858000"/>
                </a:lnTo>
                <a:lnTo>
                  <a:pt x="1631504" y="6858000"/>
                </a:lnTo>
                <a:lnTo>
                  <a:pt x="767408" y="6858000"/>
                </a:lnTo>
                <a:lnTo>
                  <a:pt x="0" y="685800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76371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p:nvPr>
        </p:nvSpPr>
        <p:spPr>
          <a:xfrm>
            <a:off x="1264845" y="724828"/>
            <a:ext cx="4003063" cy="8362022"/>
          </a:xfrm>
          <a:custGeom>
            <a:avLst/>
            <a:gdLst>
              <a:gd name="connsiteX0" fmla="*/ 477605 w 4003063"/>
              <a:gd name="connsiteY0" fmla="*/ 0 h 8362022"/>
              <a:gd name="connsiteX1" fmla="*/ 3525458 w 4003063"/>
              <a:gd name="connsiteY1" fmla="*/ 0 h 8362022"/>
              <a:gd name="connsiteX2" fmla="*/ 4003063 w 4003063"/>
              <a:gd name="connsiteY2" fmla="*/ 477605 h 8362022"/>
              <a:gd name="connsiteX3" fmla="*/ 4003063 w 4003063"/>
              <a:gd name="connsiteY3" fmla="*/ 7884417 h 8362022"/>
              <a:gd name="connsiteX4" fmla="*/ 3525458 w 4003063"/>
              <a:gd name="connsiteY4" fmla="*/ 8362022 h 8362022"/>
              <a:gd name="connsiteX5" fmla="*/ 477605 w 4003063"/>
              <a:gd name="connsiteY5" fmla="*/ 8362022 h 8362022"/>
              <a:gd name="connsiteX6" fmla="*/ 0 w 4003063"/>
              <a:gd name="connsiteY6" fmla="*/ 7884417 h 8362022"/>
              <a:gd name="connsiteX7" fmla="*/ 0 w 4003063"/>
              <a:gd name="connsiteY7" fmla="*/ 477605 h 8362022"/>
              <a:gd name="connsiteX8" fmla="*/ 477605 w 4003063"/>
              <a:gd name="connsiteY8" fmla="*/ 0 h 836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3063" h="8362022">
                <a:moveTo>
                  <a:pt x="477605" y="0"/>
                </a:moveTo>
                <a:lnTo>
                  <a:pt x="3525458" y="0"/>
                </a:lnTo>
                <a:cubicBezTo>
                  <a:pt x="3789232" y="0"/>
                  <a:pt x="4003063" y="213831"/>
                  <a:pt x="4003063" y="477605"/>
                </a:cubicBezTo>
                <a:lnTo>
                  <a:pt x="4003063" y="7884417"/>
                </a:lnTo>
                <a:cubicBezTo>
                  <a:pt x="4003063" y="8148191"/>
                  <a:pt x="3789232" y="8362022"/>
                  <a:pt x="3525458" y="8362022"/>
                </a:cubicBezTo>
                <a:lnTo>
                  <a:pt x="477605" y="8362022"/>
                </a:lnTo>
                <a:cubicBezTo>
                  <a:pt x="213831" y="8362022"/>
                  <a:pt x="0" y="8148191"/>
                  <a:pt x="0" y="7884417"/>
                </a:cubicBezTo>
                <a:lnTo>
                  <a:pt x="0" y="477605"/>
                </a:lnTo>
                <a:cubicBezTo>
                  <a:pt x="0" y="213831"/>
                  <a:pt x="213831" y="0"/>
                  <a:pt x="477605" y="0"/>
                </a:cubicBezTo>
                <a:close/>
              </a:path>
            </a:pathLst>
          </a:custGeom>
        </p:spPr>
        <p:txBody>
          <a:bodyPr wrap="square">
            <a:noAutofit/>
          </a:bodyPr>
          <a:lstStyle>
            <a:lvl1pPr marL="0" indent="0" algn="ctr">
              <a:buNone/>
              <a:defRPr sz="2400"/>
            </a:lvl1pPr>
          </a:lstStyle>
          <a:p>
            <a:r>
              <a:rPr lang="en-US"/>
              <a:t>Click icon to add picture</a:t>
            </a:r>
            <a:endParaRPr lang="ru-RU"/>
          </a:p>
        </p:txBody>
      </p:sp>
    </p:spTree>
    <p:extLst>
      <p:ext uri="{BB962C8B-B14F-4D97-AF65-F5344CB8AC3E}">
        <p14:creationId xmlns:p14="http://schemas.microsoft.com/office/powerpoint/2010/main" val="392210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1924051" y="914399"/>
            <a:ext cx="7581900" cy="4800600"/>
          </a:xfrm>
          <a:custGeom>
            <a:avLst/>
            <a:gdLst>
              <a:gd name="connsiteX0" fmla="*/ 0 w 7581900"/>
              <a:gd name="connsiteY0" fmla="*/ 0 h 4800600"/>
              <a:gd name="connsiteX1" fmla="*/ 7581900 w 7581900"/>
              <a:gd name="connsiteY1" fmla="*/ 0 h 4800600"/>
              <a:gd name="connsiteX2" fmla="*/ 7581900 w 7581900"/>
              <a:gd name="connsiteY2" fmla="*/ 4800600 h 4800600"/>
              <a:gd name="connsiteX3" fmla="*/ 0 w 7581900"/>
              <a:gd name="connsiteY3" fmla="*/ 4800600 h 4800600"/>
            </a:gdLst>
            <a:ahLst/>
            <a:cxnLst>
              <a:cxn ang="0">
                <a:pos x="connsiteX0" y="connsiteY0"/>
              </a:cxn>
              <a:cxn ang="0">
                <a:pos x="connsiteX1" y="connsiteY1"/>
              </a:cxn>
              <a:cxn ang="0">
                <a:pos x="connsiteX2" y="connsiteY2"/>
              </a:cxn>
              <a:cxn ang="0">
                <a:pos x="connsiteX3" y="connsiteY3"/>
              </a:cxn>
            </a:cxnLst>
            <a:rect l="l" t="t" r="r" b="b"/>
            <a:pathLst>
              <a:path w="7581900" h="4800600">
                <a:moveTo>
                  <a:pt x="0" y="0"/>
                </a:moveTo>
                <a:lnTo>
                  <a:pt x="7581900" y="0"/>
                </a:lnTo>
                <a:lnTo>
                  <a:pt x="7581900" y="4800600"/>
                </a:lnTo>
                <a:lnTo>
                  <a:pt x="0" y="4800600"/>
                </a:lnTo>
                <a:close/>
              </a:path>
            </a:pathLst>
          </a:custGeom>
        </p:spPr>
        <p:txBody>
          <a:bodyPr wrap="square">
            <a:noAutofit/>
          </a:bodyPr>
          <a:lstStyle>
            <a:lvl1pPr marL="0" indent="0" algn="ctr">
              <a:buNone/>
              <a:defRPr sz="2400"/>
            </a:lvl1pPr>
          </a:lstStyle>
          <a:p>
            <a:r>
              <a:rPr lang="en-US"/>
              <a:t>photo</a:t>
            </a:r>
            <a:endParaRPr lang="ru-RU"/>
          </a:p>
        </p:txBody>
      </p:sp>
    </p:spTree>
    <p:extLst>
      <p:ext uri="{BB962C8B-B14F-4D97-AF65-F5344CB8AC3E}">
        <p14:creationId xmlns:p14="http://schemas.microsoft.com/office/powerpoint/2010/main" val="296986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p:nvPr>
        </p:nvSpPr>
        <p:spPr>
          <a:xfrm>
            <a:off x="6936059" y="1048214"/>
            <a:ext cx="4114800" cy="8430322"/>
          </a:xfrm>
          <a:custGeom>
            <a:avLst/>
            <a:gdLst>
              <a:gd name="connsiteX0" fmla="*/ 323670 w 4114800"/>
              <a:gd name="connsiteY0" fmla="*/ 0 h 8430322"/>
              <a:gd name="connsiteX1" fmla="*/ 3791130 w 4114800"/>
              <a:gd name="connsiteY1" fmla="*/ 0 h 8430322"/>
              <a:gd name="connsiteX2" fmla="*/ 4114800 w 4114800"/>
              <a:gd name="connsiteY2" fmla="*/ 323670 h 8430322"/>
              <a:gd name="connsiteX3" fmla="*/ 4114800 w 4114800"/>
              <a:gd name="connsiteY3" fmla="*/ 8106652 h 8430322"/>
              <a:gd name="connsiteX4" fmla="*/ 3791130 w 4114800"/>
              <a:gd name="connsiteY4" fmla="*/ 8430322 h 8430322"/>
              <a:gd name="connsiteX5" fmla="*/ 323670 w 4114800"/>
              <a:gd name="connsiteY5" fmla="*/ 8430322 h 8430322"/>
              <a:gd name="connsiteX6" fmla="*/ 0 w 4114800"/>
              <a:gd name="connsiteY6" fmla="*/ 8106652 h 8430322"/>
              <a:gd name="connsiteX7" fmla="*/ 0 w 4114800"/>
              <a:gd name="connsiteY7" fmla="*/ 323670 h 8430322"/>
              <a:gd name="connsiteX8" fmla="*/ 323670 w 4114800"/>
              <a:gd name="connsiteY8" fmla="*/ 0 h 843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4800" h="8430322">
                <a:moveTo>
                  <a:pt x="323670" y="0"/>
                </a:moveTo>
                <a:lnTo>
                  <a:pt x="3791130" y="0"/>
                </a:lnTo>
                <a:cubicBezTo>
                  <a:pt x="3969888" y="0"/>
                  <a:pt x="4114800" y="144912"/>
                  <a:pt x="4114800" y="323670"/>
                </a:cubicBezTo>
                <a:lnTo>
                  <a:pt x="4114800" y="8106652"/>
                </a:lnTo>
                <a:cubicBezTo>
                  <a:pt x="4114800" y="8285410"/>
                  <a:pt x="3969888" y="8430322"/>
                  <a:pt x="3791130" y="8430322"/>
                </a:cubicBezTo>
                <a:lnTo>
                  <a:pt x="323670" y="8430322"/>
                </a:lnTo>
                <a:cubicBezTo>
                  <a:pt x="144912" y="8430322"/>
                  <a:pt x="0" y="8285410"/>
                  <a:pt x="0" y="8106652"/>
                </a:cubicBezTo>
                <a:lnTo>
                  <a:pt x="0" y="323670"/>
                </a:lnTo>
                <a:cubicBezTo>
                  <a:pt x="0" y="144912"/>
                  <a:pt x="144912" y="0"/>
                  <a:pt x="323670" y="0"/>
                </a:cubicBezTo>
                <a:close/>
              </a:path>
            </a:pathLst>
          </a:custGeom>
        </p:spPr>
        <p:txBody>
          <a:bodyPr wrap="square">
            <a:noAutofit/>
          </a:bodyPr>
          <a:lstStyle>
            <a:lvl1pPr marL="0" indent="0" algn="ctr">
              <a:buNone/>
              <a:defRPr sz="2400"/>
            </a:lvl1pPr>
          </a:lstStyle>
          <a:p>
            <a:r>
              <a:rPr lang="en-US"/>
              <a:t>Click icon to add picture</a:t>
            </a:r>
            <a:endParaRPr lang="ru-RU"/>
          </a:p>
        </p:txBody>
      </p:sp>
    </p:spTree>
    <p:extLst>
      <p:ext uri="{BB962C8B-B14F-4D97-AF65-F5344CB8AC3E}">
        <p14:creationId xmlns:p14="http://schemas.microsoft.com/office/powerpoint/2010/main" val="362299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Пользовательский макет">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9772" y="548680"/>
            <a:ext cx="6476308" cy="4398004"/>
          </a:xfrm>
          <a:custGeom>
            <a:avLst/>
            <a:gdLst>
              <a:gd name="connsiteX0" fmla="*/ 0 w 6476308"/>
              <a:gd name="connsiteY0" fmla="*/ 0 h 4398004"/>
              <a:gd name="connsiteX1" fmla="*/ 6476308 w 6476308"/>
              <a:gd name="connsiteY1" fmla="*/ 0 h 4398004"/>
              <a:gd name="connsiteX2" fmla="*/ 6476308 w 6476308"/>
              <a:gd name="connsiteY2" fmla="*/ 4398004 h 4398004"/>
              <a:gd name="connsiteX3" fmla="*/ 0 w 6476308"/>
              <a:gd name="connsiteY3" fmla="*/ 4398004 h 4398004"/>
            </a:gdLst>
            <a:ahLst/>
            <a:cxnLst>
              <a:cxn ang="0">
                <a:pos x="connsiteX0" y="connsiteY0"/>
              </a:cxn>
              <a:cxn ang="0">
                <a:pos x="connsiteX1" y="connsiteY1"/>
              </a:cxn>
              <a:cxn ang="0">
                <a:pos x="connsiteX2" y="connsiteY2"/>
              </a:cxn>
              <a:cxn ang="0">
                <a:pos x="connsiteX3" y="connsiteY3"/>
              </a:cxn>
            </a:cxnLst>
            <a:rect l="l" t="t" r="r" b="b"/>
            <a:pathLst>
              <a:path w="6476308" h="4398004">
                <a:moveTo>
                  <a:pt x="0" y="0"/>
                </a:moveTo>
                <a:lnTo>
                  <a:pt x="6476308" y="0"/>
                </a:lnTo>
                <a:lnTo>
                  <a:pt x="6476308" y="4398004"/>
                </a:lnTo>
                <a:lnTo>
                  <a:pt x="0" y="4398004"/>
                </a:lnTo>
                <a:close/>
              </a:path>
            </a:pathLst>
          </a:custGeom>
        </p:spPr>
        <p:txBody>
          <a:bodyPr wrap="square">
            <a:noAutofit/>
          </a:bodyPr>
          <a:lstStyle>
            <a:lvl1pPr marL="0" indent="0">
              <a:buNone/>
              <a:defRPr sz="1800"/>
            </a:lvl1pPr>
          </a:lstStyle>
          <a:p>
            <a:r>
              <a:rPr lang="en-US"/>
              <a:t>photo</a:t>
            </a:r>
            <a:endParaRPr lang="ru-RU"/>
          </a:p>
        </p:txBody>
      </p:sp>
      <p:sp>
        <p:nvSpPr>
          <p:cNvPr id="7" name="Рисунок 6">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6960096" y="548680"/>
            <a:ext cx="4896544" cy="5760640"/>
          </a:xfrm>
          <a:custGeom>
            <a:avLst/>
            <a:gdLst>
              <a:gd name="connsiteX0" fmla="*/ 0 w 4896544"/>
              <a:gd name="connsiteY0" fmla="*/ 0 h 5760640"/>
              <a:gd name="connsiteX1" fmla="*/ 4896544 w 4896544"/>
              <a:gd name="connsiteY1" fmla="*/ 0 h 5760640"/>
              <a:gd name="connsiteX2" fmla="*/ 4896544 w 4896544"/>
              <a:gd name="connsiteY2" fmla="*/ 5760640 h 5760640"/>
              <a:gd name="connsiteX3" fmla="*/ 0 w 4896544"/>
              <a:gd name="connsiteY3" fmla="*/ 5760640 h 5760640"/>
            </a:gdLst>
            <a:ahLst/>
            <a:cxnLst>
              <a:cxn ang="0">
                <a:pos x="connsiteX0" y="connsiteY0"/>
              </a:cxn>
              <a:cxn ang="0">
                <a:pos x="connsiteX1" y="connsiteY1"/>
              </a:cxn>
              <a:cxn ang="0">
                <a:pos x="connsiteX2" y="connsiteY2"/>
              </a:cxn>
              <a:cxn ang="0">
                <a:pos x="connsiteX3" y="connsiteY3"/>
              </a:cxn>
            </a:cxnLst>
            <a:rect l="l" t="t" r="r" b="b"/>
            <a:pathLst>
              <a:path w="4896544" h="5760640">
                <a:moveTo>
                  <a:pt x="0" y="0"/>
                </a:moveTo>
                <a:lnTo>
                  <a:pt x="4896544" y="0"/>
                </a:lnTo>
                <a:lnTo>
                  <a:pt x="4896544" y="5760640"/>
                </a:lnTo>
                <a:lnTo>
                  <a:pt x="0" y="576064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64366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4_Пользовательский макет">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668382C5-F34F-4A82-AAA5-6FA05A9A827F}"/>
              </a:ext>
            </a:extLst>
          </p:cNvPr>
          <p:cNvSpPr/>
          <p:nvPr userDrawn="1"/>
        </p:nvSpPr>
        <p:spPr>
          <a:xfrm>
            <a:off x="6816080" y="0"/>
            <a:ext cx="5375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Рисунок 8">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096000" y="548680"/>
            <a:ext cx="2808312" cy="5760640"/>
          </a:xfrm>
          <a:custGeom>
            <a:avLst/>
            <a:gdLst>
              <a:gd name="connsiteX0" fmla="*/ 0 w 2808312"/>
              <a:gd name="connsiteY0" fmla="*/ 0 h 5760640"/>
              <a:gd name="connsiteX1" fmla="*/ 2808312 w 2808312"/>
              <a:gd name="connsiteY1" fmla="*/ 0 h 5760640"/>
              <a:gd name="connsiteX2" fmla="*/ 2808312 w 2808312"/>
              <a:gd name="connsiteY2" fmla="*/ 5760640 h 5760640"/>
              <a:gd name="connsiteX3" fmla="*/ 0 w 2808312"/>
              <a:gd name="connsiteY3" fmla="*/ 5760640 h 5760640"/>
            </a:gdLst>
            <a:ahLst/>
            <a:cxnLst>
              <a:cxn ang="0">
                <a:pos x="connsiteX0" y="connsiteY0"/>
              </a:cxn>
              <a:cxn ang="0">
                <a:pos x="connsiteX1" y="connsiteY1"/>
              </a:cxn>
              <a:cxn ang="0">
                <a:pos x="connsiteX2" y="connsiteY2"/>
              </a:cxn>
              <a:cxn ang="0">
                <a:pos x="connsiteX3" y="connsiteY3"/>
              </a:cxn>
            </a:cxnLst>
            <a:rect l="l" t="t" r="r" b="b"/>
            <a:pathLst>
              <a:path w="2808312" h="5760640">
                <a:moveTo>
                  <a:pt x="0" y="0"/>
                </a:moveTo>
                <a:lnTo>
                  <a:pt x="2808312" y="0"/>
                </a:lnTo>
                <a:lnTo>
                  <a:pt x="2808312" y="5760640"/>
                </a:lnTo>
                <a:lnTo>
                  <a:pt x="0" y="5760640"/>
                </a:lnTo>
                <a:close/>
              </a:path>
            </a:pathLst>
          </a:custGeom>
        </p:spPr>
        <p:txBody>
          <a:bodyPr wrap="square">
            <a:noAutofit/>
          </a:bodyPr>
          <a:lstStyle>
            <a:lvl1pPr marL="0" indent="0">
              <a:buNone/>
              <a:defRPr sz="1800"/>
            </a:lvl1pPr>
          </a:lstStyle>
          <a:p>
            <a:r>
              <a:rPr lang="en-US"/>
              <a:t>photo</a:t>
            </a:r>
            <a:endParaRPr lang="ru-RU"/>
          </a:p>
        </p:txBody>
      </p:sp>
      <p:sp>
        <p:nvSpPr>
          <p:cNvPr id="10" name="Рисунок 9">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9048328" y="548680"/>
            <a:ext cx="2808312" cy="2880320"/>
          </a:xfrm>
          <a:custGeom>
            <a:avLst/>
            <a:gdLst>
              <a:gd name="connsiteX0" fmla="*/ 0 w 2808312"/>
              <a:gd name="connsiteY0" fmla="*/ 0 h 2880320"/>
              <a:gd name="connsiteX1" fmla="*/ 2808312 w 2808312"/>
              <a:gd name="connsiteY1" fmla="*/ 0 h 2880320"/>
              <a:gd name="connsiteX2" fmla="*/ 2808312 w 2808312"/>
              <a:gd name="connsiteY2" fmla="*/ 2880320 h 2880320"/>
              <a:gd name="connsiteX3" fmla="*/ 0 w 2808312"/>
              <a:gd name="connsiteY3" fmla="*/ 2880320 h 2880320"/>
            </a:gdLst>
            <a:ahLst/>
            <a:cxnLst>
              <a:cxn ang="0">
                <a:pos x="connsiteX0" y="connsiteY0"/>
              </a:cxn>
              <a:cxn ang="0">
                <a:pos x="connsiteX1" y="connsiteY1"/>
              </a:cxn>
              <a:cxn ang="0">
                <a:pos x="connsiteX2" y="connsiteY2"/>
              </a:cxn>
              <a:cxn ang="0">
                <a:pos x="connsiteX3" y="connsiteY3"/>
              </a:cxn>
            </a:cxnLst>
            <a:rect l="l" t="t" r="r" b="b"/>
            <a:pathLst>
              <a:path w="2808312" h="2880320">
                <a:moveTo>
                  <a:pt x="0" y="0"/>
                </a:moveTo>
                <a:lnTo>
                  <a:pt x="2808312" y="0"/>
                </a:lnTo>
                <a:lnTo>
                  <a:pt x="2808312" y="2880320"/>
                </a:lnTo>
                <a:lnTo>
                  <a:pt x="0" y="2880320"/>
                </a:lnTo>
                <a:close/>
              </a:path>
            </a:pathLst>
          </a:custGeom>
        </p:spPr>
        <p:txBody>
          <a:bodyPr wrap="square">
            <a:noAutofit/>
          </a:bodyPr>
          <a:lstStyle>
            <a:lvl1pPr marL="0" indent="0">
              <a:buNone/>
              <a:defRPr sz="1800"/>
            </a:lvl1pPr>
          </a:lstStyle>
          <a:p>
            <a:r>
              <a:rPr lang="en-US"/>
              <a:t>photo</a:t>
            </a:r>
            <a:endParaRPr lang="ru-RU"/>
          </a:p>
        </p:txBody>
      </p:sp>
      <p:sp>
        <p:nvSpPr>
          <p:cNvPr id="11" name="Рисунок 10">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9048328" y="3573016"/>
            <a:ext cx="2808312" cy="2736304"/>
          </a:xfrm>
          <a:custGeom>
            <a:avLst/>
            <a:gdLst>
              <a:gd name="connsiteX0" fmla="*/ 0 w 2808312"/>
              <a:gd name="connsiteY0" fmla="*/ 0 h 2736304"/>
              <a:gd name="connsiteX1" fmla="*/ 2808312 w 2808312"/>
              <a:gd name="connsiteY1" fmla="*/ 0 h 2736304"/>
              <a:gd name="connsiteX2" fmla="*/ 2808312 w 2808312"/>
              <a:gd name="connsiteY2" fmla="*/ 2736304 h 2736304"/>
              <a:gd name="connsiteX3" fmla="*/ 0 w 2808312"/>
              <a:gd name="connsiteY3" fmla="*/ 2736304 h 2736304"/>
            </a:gdLst>
            <a:ahLst/>
            <a:cxnLst>
              <a:cxn ang="0">
                <a:pos x="connsiteX0" y="connsiteY0"/>
              </a:cxn>
              <a:cxn ang="0">
                <a:pos x="connsiteX1" y="connsiteY1"/>
              </a:cxn>
              <a:cxn ang="0">
                <a:pos x="connsiteX2" y="connsiteY2"/>
              </a:cxn>
              <a:cxn ang="0">
                <a:pos x="connsiteX3" y="connsiteY3"/>
              </a:cxn>
            </a:cxnLst>
            <a:rect l="l" t="t" r="r" b="b"/>
            <a:pathLst>
              <a:path w="2808312" h="2736304">
                <a:moveTo>
                  <a:pt x="0" y="0"/>
                </a:moveTo>
                <a:lnTo>
                  <a:pt x="2808312" y="0"/>
                </a:lnTo>
                <a:lnTo>
                  <a:pt x="2808312" y="2736304"/>
                </a:lnTo>
                <a:lnTo>
                  <a:pt x="0" y="2736304"/>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89956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Пользовательский макет">
    <p:spTree>
      <p:nvGrpSpPr>
        <p:cNvPr id="1" name=""/>
        <p:cNvGrpSpPr/>
        <p:nvPr/>
      </p:nvGrpSpPr>
      <p:grpSpPr>
        <a:xfrm>
          <a:off x="0" y="0"/>
          <a:ext cx="0" cy="0"/>
          <a:chOff x="0" y="0"/>
          <a:chExt cx="0" cy="0"/>
        </a:xfrm>
      </p:grpSpPr>
      <p:sp>
        <p:nvSpPr>
          <p:cNvPr id="8" name="Рисунок 7">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39772" y="548680"/>
            <a:ext cx="5684220" cy="2808312"/>
          </a:xfrm>
          <a:custGeom>
            <a:avLst/>
            <a:gdLst>
              <a:gd name="connsiteX0" fmla="*/ 0 w 5684220"/>
              <a:gd name="connsiteY0" fmla="*/ 0 h 2808312"/>
              <a:gd name="connsiteX1" fmla="*/ 5684220 w 5684220"/>
              <a:gd name="connsiteY1" fmla="*/ 0 h 2808312"/>
              <a:gd name="connsiteX2" fmla="*/ 5684220 w 5684220"/>
              <a:gd name="connsiteY2" fmla="*/ 2808312 h 2808312"/>
              <a:gd name="connsiteX3" fmla="*/ 0 w 5684220"/>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5684220" h="2808312">
                <a:moveTo>
                  <a:pt x="0" y="0"/>
                </a:moveTo>
                <a:lnTo>
                  <a:pt x="5684220" y="0"/>
                </a:lnTo>
                <a:lnTo>
                  <a:pt x="5684220" y="2808312"/>
                </a:lnTo>
                <a:lnTo>
                  <a:pt x="0" y="2808312"/>
                </a:lnTo>
                <a:close/>
              </a:path>
            </a:pathLst>
          </a:custGeom>
        </p:spPr>
        <p:txBody>
          <a:bodyPr wrap="square">
            <a:noAutofit/>
          </a:bodyPr>
          <a:lstStyle>
            <a:lvl1pPr marL="0" indent="0">
              <a:buNone/>
              <a:defRPr sz="1800"/>
            </a:lvl1pPr>
          </a:lstStyle>
          <a:p>
            <a:r>
              <a:rPr lang="en-US"/>
              <a:t>photo</a:t>
            </a:r>
            <a:endParaRPr lang="ru-RU"/>
          </a:p>
        </p:txBody>
      </p:sp>
      <p:sp>
        <p:nvSpPr>
          <p:cNvPr id="9" name="Рисунок 8">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339772" y="3501008"/>
            <a:ext cx="5684220" cy="2808312"/>
          </a:xfrm>
          <a:custGeom>
            <a:avLst/>
            <a:gdLst>
              <a:gd name="connsiteX0" fmla="*/ 0 w 5684220"/>
              <a:gd name="connsiteY0" fmla="*/ 0 h 2808312"/>
              <a:gd name="connsiteX1" fmla="*/ 5684220 w 5684220"/>
              <a:gd name="connsiteY1" fmla="*/ 0 h 2808312"/>
              <a:gd name="connsiteX2" fmla="*/ 5684220 w 5684220"/>
              <a:gd name="connsiteY2" fmla="*/ 2808312 h 2808312"/>
              <a:gd name="connsiteX3" fmla="*/ 0 w 5684220"/>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5684220" h="2808312">
                <a:moveTo>
                  <a:pt x="0" y="0"/>
                </a:moveTo>
                <a:lnTo>
                  <a:pt x="5684220" y="0"/>
                </a:lnTo>
                <a:lnTo>
                  <a:pt x="5684220" y="2808312"/>
                </a:lnTo>
                <a:lnTo>
                  <a:pt x="0" y="2808312"/>
                </a:lnTo>
                <a:close/>
              </a:path>
            </a:pathLst>
          </a:custGeom>
        </p:spPr>
        <p:txBody>
          <a:bodyPr wrap="square">
            <a:noAutofit/>
          </a:bodyPr>
          <a:lstStyle>
            <a:lvl1pPr marL="0" indent="0">
              <a:buNone/>
              <a:defRPr sz="1800"/>
            </a:lvl1pPr>
          </a:lstStyle>
          <a:p>
            <a:r>
              <a:rPr lang="en-US"/>
              <a:t>photo</a:t>
            </a:r>
            <a:endParaRPr lang="ru-RU"/>
          </a:p>
        </p:txBody>
      </p:sp>
      <p:sp>
        <p:nvSpPr>
          <p:cNvPr id="10" name="Рисунок 9">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6168008" y="3501008"/>
            <a:ext cx="5688632" cy="2808312"/>
          </a:xfrm>
          <a:custGeom>
            <a:avLst/>
            <a:gdLst>
              <a:gd name="connsiteX0" fmla="*/ 0 w 5688632"/>
              <a:gd name="connsiteY0" fmla="*/ 0 h 2808312"/>
              <a:gd name="connsiteX1" fmla="*/ 5688632 w 5688632"/>
              <a:gd name="connsiteY1" fmla="*/ 0 h 2808312"/>
              <a:gd name="connsiteX2" fmla="*/ 5688632 w 5688632"/>
              <a:gd name="connsiteY2" fmla="*/ 2808312 h 2808312"/>
              <a:gd name="connsiteX3" fmla="*/ 0 w 5688632"/>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5688632" h="2808312">
                <a:moveTo>
                  <a:pt x="0" y="0"/>
                </a:moveTo>
                <a:lnTo>
                  <a:pt x="5688632" y="0"/>
                </a:lnTo>
                <a:lnTo>
                  <a:pt x="5688632" y="2808312"/>
                </a:lnTo>
                <a:lnTo>
                  <a:pt x="0" y="2808312"/>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4416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Пользовательский макет">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68382C5-F34F-4A82-AAA5-6FA05A9A827F}"/>
              </a:ext>
            </a:extLst>
          </p:cNvPr>
          <p:cNvSpPr/>
          <p:nvPr userDrawn="1"/>
        </p:nvSpPr>
        <p:spPr>
          <a:xfrm flipH="1">
            <a:off x="4238" y="0"/>
            <a:ext cx="5375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Рисунок 9">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3291926" y="548680"/>
            <a:ext cx="2808312" cy="2880320"/>
          </a:xfrm>
          <a:custGeom>
            <a:avLst/>
            <a:gdLst>
              <a:gd name="connsiteX0" fmla="*/ 0 w 2808312"/>
              <a:gd name="connsiteY0" fmla="*/ 0 h 2880320"/>
              <a:gd name="connsiteX1" fmla="*/ 2808312 w 2808312"/>
              <a:gd name="connsiteY1" fmla="*/ 0 h 2880320"/>
              <a:gd name="connsiteX2" fmla="*/ 2808312 w 2808312"/>
              <a:gd name="connsiteY2" fmla="*/ 2880320 h 2880320"/>
              <a:gd name="connsiteX3" fmla="*/ 0 w 2808312"/>
              <a:gd name="connsiteY3" fmla="*/ 2880320 h 2880320"/>
            </a:gdLst>
            <a:ahLst/>
            <a:cxnLst>
              <a:cxn ang="0">
                <a:pos x="connsiteX0" y="connsiteY0"/>
              </a:cxn>
              <a:cxn ang="0">
                <a:pos x="connsiteX1" y="connsiteY1"/>
              </a:cxn>
              <a:cxn ang="0">
                <a:pos x="connsiteX2" y="connsiteY2"/>
              </a:cxn>
              <a:cxn ang="0">
                <a:pos x="connsiteX3" y="connsiteY3"/>
              </a:cxn>
            </a:cxnLst>
            <a:rect l="l" t="t" r="r" b="b"/>
            <a:pathLst>
              <a:path w="2808312" h="2880320">
                <a:moveTo>
                  <a:pt x="0" y="0"/>
                </a:moveTo>
                <a:lnTo>
                  <a:pt x="2808312" y="0"/>
                </a:lnTo>
                <a:lnTo>
                  <a:pt x="2808312" y="2880320"/>
                </a:lnTo>
                <a:lnTo>
                  <a:pt x="0" y="2880320"/>
                </a:lnTo>
                <a:close/>
              </a:path>
            </a:pathLst>
          </a:custGeom>
        </p:spPr>
        <p:txBody>
          <a:bodyPr wrap="square">
            <a:noAutofit/>
          </a:bodyPr>
          <a:lstStyle>
            <a:lvl1pPr marL="0" indent="0">
              <a:buNone/>
              <a:defRPr sz="1800"/>
            </a:lvl1pPr>
          </a:lstStyle>
          <a:p>
            <a:r>
              <a:rPr lang="en-US"/>
              <a:t>photo</a:t>
            </a:r>
            <a:endParaRPr lang="ru-RU"/>
          </a:p>
        </p:txBody>
      </p:sp>
      <p:sp>
        <p:nvSpPr>
          <p:cNvPr id="9" name="Рисунок 8">
            <a:extLst>
              <a:ext uri="{FF2B5EF4-FFF2-40B4-BE49-F238E27FC236}">
                <a16:creationId xmlns:a16="http://schemas.microsoft.com/office/drawing/2014/main" id="{D9D6EC0B-1812-413C-931D-4492562BE177}"/>
              </a:ext>
            </a:extLst>
          </p:cNvPr>
          <p:cNvSpPr>
            <a:spLocks noGrp="1"/>
          </p:cNvSpPr>
          <p:nvPr>
            <p:ph type="pic" sz="quarter" idx="16" hasCustomPrompt="1"/>
          </p:nvPr>
        </p:nvSpPr>
        <p:spPr>
          <a:xfrm>
            <a:off x="339598" y="548680"/>
            <a:ext cx="2808312" cy="2880320"/>
          </a:xfrm>
          <a:custGeom>
            <a:avLst/>
            <a:gdLst>
              <a:gd name="connsiteX0" fmla="*/ 0 w 2808312"/>
              <a:gd name="connsiteY0" fmla="*/ 0 h 2880320"/>
              <a:gd name="connsiteX1" fmla="*/ 2808312 w 2808312"/>
              <a:gd name="connsiteY1" fmla="*/ 0 h 2880320"/>
              <a:gd name="connsiteX2" fmla="*/ 2808312 w 2808312"/>
              <a:gd name="connsiteY2" fmla="*/ 2880320 h 2880320"/>
              <a:gd name="connsiteX3" fmla="*/ 0 w 2808312"/>
              <a:gd name="connsiteY3" fmla="*/ 2880320 h 2880320"/>
            </a:gdLst>
            <a:ahLst/>
            <a:cxnLst>
              <a:cxn ang="0">
                <a:pos x="connsiteX0" y="connsiteY0"/>
              </a:cxn>
              <a:cxn ang="0">
                <a:pos x="connsiteX1" y="connsiteY1"/>
              </a:cxn>
              <a:cxn ang="0">
                <a:pos x="connsiteX2" y="connsiteY2"/>
              </a:cxn>
              <a:cxn ang="0">
                <a:pos x="connsiteX3" y="connsiteY3"/>
              </a:cxn>
            </a:cxnLst>
            <a:rect l="l" t="t" r="r" b="b"/>
            <a:pathLst>
              <a:path w="2808312" h="2880320">
                <a:moveTo>
                  <a:pt x="0" y="0"/>
                </a:moveTo>
                <a:lnTo>
                  <a:pt x="2808312" y="0"/>
                </a:lnTo>
                <a:lnTo>
                  <a:pt x="2808312" y="2880320"/>
                </a:lnTo>
                <a:lnTo>
                  <a:pt x="0" y="2880320"/>
                </a:lnTo>
                <a:close/>
              </a:path>
            </a:pathLst>
          </a:custGeom>
        </p:spPr>
        <p:txBody>
          <a:bodyPr wrap="square">
            <a:noAutofit/>
          </a:bodyPr>
          <a:lstStyle>
            <a:lvl1pPr marL="0" indent="0">
              <a:buNone/>
              <a:defRPr sz="1800"/>
            </a:lvl1pPr>
          </a:lstStyle>
          <a:p>
            <a:r>
              <a:rPr lang="en-US"/>
              <a:t>photo</a:t>
            </a:r>
            <a:endParaRPr lang="ru-RU"/>
          </a:p>
        </p:txBody>
      </p:sp>
      <p:sp>
        <p:nvSpPr>
          <p:cNvPr id="11" name="Рисунок 10">
            <a:extLst>
              <a:ext uri="{FF2B5EF4-FFF2-40B4-BE49-F238E27FC236}">
                <a16:creationId xmlns:a16="http://schemas.microsoft.com/office/drawing/2014/main" id="{D9D6EC0B-1812-413C-931D-4492562BE177}"/>
              </a:ext>
            </a:extLst>
          </p:cNvPr>
          <p:cNvSpPr>
            <a:spLocks noGrp="1"/>
          </p:cNvSpPr>
          <p:nvPr>
            <p:ph type="pic" sz="quarter" idx="17" hasCustomPrompt="1"/>
          </p:nvPr>
        </p:nvSpPr>
        <p:spPr>
          <a:xfrm>
            <a:off x="339598" y="3573016"/>
            <a:ext cx="5760640" cy="2736304"/>
          </a:xfrm>
          <a:custGeom>
            <a:avLst/>
            <a:gdLst>
              <a:gd name="connsiteX0" fmla="*/ 0 w 5760640"/>
              <a:gd name="connsiteY0" fmla="*/ 0 h 2736304"/>
              <a:gd name="connsiteX1" fmla="*/ 5760640 w 5760640"/>
              <a:gd name="connsiteY1" fmla="*/ 0 h 2736304"/>
              <a:gd name="connsiteX2" fmla="*/ 5760640 w 5760640"/>
              <a:gd name="connsiteY2" fmla="*/ 2736304 h 2736304"/>
              <a:gd name="connsiteX3" fmla="*/ 0 w 5760640"/>
              <a:gd name="connsiteY3" fmla="*/ 2736304 h 2736304"/>
            </a:gdLst>
            <a:ahLst/>
            <a:cxnLst>
              <a:cxn ang="0">
                <a:pos x="connsiteX0" y="connsiteY0"/>
              </a:cxn>
              <a:cxn ang="0">
                <a:pos x="connsiteX1" y="connsiteY1"/>
              </a:cxn>
              <a:cxn ang="0">
                <a:pos x="connsiteX2" y="connsiteY2"/>
              </a:cxn>
              <a:cxn ang="0">
                <a:pos x="connsiteX3" y="connsiteY3"/>
              </a:cxn>
            </a:cxnLst>
            <a:rect l="l" t="t" r="r" b="b"/>
            <a:pathLst>
              <a:path w="5760640" h="2736304">
                <a:moveTo>
                  <a:pt x="0" y="0"/>
                </a:moveTo>
                <a:lnTo>
                  <a:pt x="5760640" y="0"/>
                </a:lnTo>
                <a:lnTo>
                  <a:pt x="5760640" y="2736304"/>
                </a:lnTo>
                <a:lnTo>
                  <a:pt x="0" y="2736304"/>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40331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_Пользовательский макет">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1" y="0"/>
            <a:ext cx="5351240" cy="6858000"/>
          </a:xfrm>
          <a:custGeom>
            <a:avLst/>
            <a:gdLst>
              <a:gd name="connsiteX0" fmla="*/ 1 w 5351240"/>
              <a:gd name="connsiteY0" fmla="*/ 3416454 h 6858000"/>
              <a:gd name="connsiteX1" fmla="*/ 27936 w 5351240"/>
              <a:gd name="connsiteY1" fmla="*/ 3442757 h 6858000"/>
              <a:gd name="connsiteX2" fmla="*/ 457898 w 5351240"/>
              <a:gd name="connsiteY2" fmla="*/ 3682521 h 6858000"/>
              <a:gd name="connsiteX3" fmla="*/ 1110558 w 5351240"/>
              <a:gd name="connsiteY3" fmla="*/ 3862229 h 6858000"/>
              <a:gd name="connsiteX4" fmla="*/ 1657381 w 5351240"/>
              <a:gd name="connsiteY4" fmla="*/ 4013478 h 6858000"/>
              <a:gd name="connsiteX5" fmla="*/ 1886694 w 5351240"/>
              <a:gd name="connsiteY5" fmla="*/ 4277900 h 6858000"/>
              <a:gd name="connsiteX6" fmla="*/ 1741181 w 5351240"/>
              <a:gd name="connsiteY6" fmla="*/ 4505753 h 6858000"/>
              <a:gd name="connsiteX7" fmla="*/ 1254742 w 5351240"/>
              <a:gd name="connsiteY7" fmla="*/ 4592752 h 6858000"/>
              <a:gd name="connsiteX8" fmla="*/ 575309 w 5351240"/>
              <a:gd name="connsiteY8" fmla="*/ 4487111 h 6858000"/>
              <a:gd name="connsiteX9" fmla="*/ 111380 w 5351240"/>
              <a:gd name="connsiteY9" fmla="*/ 4293500 h 6858000"/>
              <a:gd name="connsiteX10" fmla="*/ 1 w 5351240"/>
              <a:gd name="connsiteY10" fmla="*/ 4226531 h 6858000"/>
              <a:gd name="connsiteX11" fmla="*/ 0 w 5351240"/>
              <a:gd name="connsiteY11" fmla="*/ 0 h 6858000"/>
              <a:gd name="connsiteX12" fmla="*/ 3610174 w 5351240"/>
              <a:gd name="connsiteY12" fmla="*/ 0 h 6858000"/>
              <a:gd name="connsiteX13" fmla="*/ 3644696 w 5351240"/>
              <a:gd name="connsiteY13" fmla="*/ 24549 h 6858000"/>
              <a:gd name="connsiteX14" fmla="*/ 5351240 w 5351240"/>
              <a:gd name="connsiteY14" fmla="*/ 3429000 h 6858000"/>
              <a:gd name="connsiteX15" fmla="*/ 3644696 w 5351240"/>
              <a:gd name="connsiteY15" fmla="*/ 6833451 h 6858000"/>
              <a:gd name="connsiteX16" fmla="*/ 3610174 w 5351240"/>
              <a:gd name="connsiteY16" fmla="*/ 6858000 h 6858000"/>
              <a:gd name="connsiteX17" fmla="*/ 0 w 5351240"/>
              <a:gd name="connsiteY17" fmla="*/ 6858000 h 6858000"/>
              <a:gd name="connsiteX18" fmla="*/ 0 w 5351240"/>
              <a:gd name="connsiteY18" fmla="*/ 5217909 h 6858000"/>
              <a:gd name="connsiteX19" fmla="*/ 123299 w 5351240"/>
              <a:gd name="connsiteY19" fmla="*/ 5265233 h 6858000"/>
              <a:gd name="connsiteX20" fmla="*/ 330293 w 5351240"/>
              <a:gd name="connsiteY20" fmla="*/ 5327594 h 6858000"/>
              <a:gd name="connsiteX21" fmla="*/ 1249198 w 5351240"/>
              <a:gd name="connsiteY21" fmla="*/ 5445224 h 6858000"/>
              <a:gd name="connsiteX22" fmla="*/ 2206546 w 5351240"/>
              <a:gd name="connsiteY22" fmla="*/ 5270988 h 6858000"/>
              <a:gd name="connsiteX23" fmla="*/ 2777216 w 5351240"/>
              <a:gd name="connsiteY23" fmla="*/ 4818935 h 6858000"/>
              <a:gd name="connsiteX24" fmla="*/ 2966306 w 5351240"/>
              <a:gd name="connsiteY24" fmla="*/ 4195044 h 6858000"/>
              <a:gd name="connsiteX25" fmla="*/ 2737570 w 5351240"/>
              <a:gd name="connsiteY25" fmla="*/ 3538983 h 6858000"/>
              <a:gd name="connsiteX26" fmla="*/ 2192120 w 5351240"/>
              <a:gd name="connsiteY26" fmla="*/ 3192783 h 6858000"/>
              <a:gd name="connsiteX27" fmla="*/ 1541100 w 5351240"/>
              <a:gd name="connsiteY27" fmla="*/ 3016668 h 6858000"/>
              <a:gd name="connsiteX28" fmla="*/ 995651 w 5351240"/>
              <a:gd name="connsiteY28" fmla="*/ 2870863 h 6858000"/>
              <a:gd name="connsiteX29" fmla="*/ 766914 w 5351240"/>
              <a:gd name="connsiteY29" fmla="*/ 2615591 h 6858000"/>
              <a:gd name="connsiteX30" fmla="*/ 907581 w 5351240"/>
              <a:gd name="connsiteY30" fmla="*/ 2367432 h 6858000"/>
              <a:gd name="connsiteX31" fmla="*/ 1393329 w 5351240"/>
              <a:gd name="connsiteY31" fmla="*/ 2265248 h 6858000"/>
              <a:gd name="connsiteX32" fmla="*/ 1918380 w 5351240"/>
              <a:gd name="connsiteY32" fmla="*/ 2340322 h 6858000"/>
              <a:gd name="connsiteX33" fmla="*/ 2468023 w 5351240"/>
              <a:gd name="connsiteY33" fmla="*/ 2565542 h 6858000"/>
              <a:gd name="connsiteX34" fmla="*/ 2805748 w 5351240"/>
              <a:gd name="connsiteY34" fmla="*/ 1750442 h 6858000"/>
              <a:gd name="connsiteX35" fmla="*/ 2148215 w 5351240"/>
              <a:gd name="connsiteY35" fmla="*/ 1498575 h 6858000"/>
              <a:gd name="connsiteX36" fmla="*/ 1398872 w 5351240"/>
              <a:gd name="connsiteY36" fmla="*/ 1412776 h 6858000"/>
              <a:gd name="connsiteX37" fmla="*/ 108170 w 5351240"/>
              <a:gd name="connsiteY37" fmla="*/ 1781812 h 6858000"/>
              <a:gd name="connsiteX38" fmla="*/ 8074 w 5351240"/>
              <a:gd name="connsiteY38" fmla="*/ 1873459 h 6858000"/>
              <a:gd name="connsiteX39" fmla="*/ 0 w 5351240"/>
              <a:gd name="connsiteY39" fmla="*/ 18825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51240" h="6858000">
                <a:moveTo>
                  <a:pt x="1" y="3416454"/>
                </a:moveTo>
                <a:lnTo>
                  <a:pt x="27936" y="3442757"/>
                </a:lnTo>
                <a:cubicBezTo>
                  <a:pt x="151412" y="3545263"/>
                  <a:pt x="294733" y="3625184"/>
                  <a:pt x="457898" y="3682521"/>
                </a:cubicBezTo>
                <a:cubicBezTo>
                  <a:pt x="675451" y="3758969"/>
                  <a:pt x="893005" y="3818872"/>
                  <a:pt x="1110558" y="3862229"/>
                </a:cubicBezTo>
                <a:cubicBezTo>
                  <a:pt x="1328111" y="3905585"/>
                  <a:pt x="1510385" y="3956002"/>
                  <a:pt x="1657381" y="4013478"/>
                </a:cubicBezTo>
                <a:cubicBezTo>
                  <a:pt x="1804376" y="4070954"/>
                  <a:pt x="1880813" y="4159094"/>
                  <a:pt x="1886694" y="4277900"/>
                </a:cubicBezTo>
                <a:cubicBezTo>
                  <a:pt x="1888772" y="4373185"/>
                  <a:pt x="1840269" y="4449136"/>
                  <a:pt x="1741181" y="4505753"/>
                </a:cubicBezTo>
                <a:cubicBezTo>
                  <a:pt x="1642093" y="4562372"/>
                  <a:pt x="1479948" y="4591371"/>
                  <a:pt x="1254742" y="4592752"/>
                </a:cubicBezTo>
                <a:cubicBezTo>
                  <a:pt x="1026435" y="4591025"/>
                  <a:pt x="799956" y="4555812"/>
                  <a:pt x="575309" y="4487111"/>
                </a:cubicBezTo>
                <a:cubicBezTo>
                  <a:pt x="406822" y="4435585"/>
                  <a:pt x="252180" y="4371049"/>
                  <a:pt x="111380" y="4293500"/>
                </a:cubicBezTo>
                <a:lnTo>
                  <a:pt x="1" y="4226531"/>
                </a:lnTo>
                <a:close/>
                <a:moveTo>
                  <a:pt x="0" y="0"/>
                </a:moveTo>
                <a:lnTo>
                  <a:pt x="3610174" y="0"/>
                </a:lnTo>
                <a:lnTo>
                  <a:pt x="3644696" y="24549"/>
                </a:lnTo>
                <a:cubicBezTo>
                  <a:pt x="4680673" y="799309"/>
                  <a:pt x="5351240" y="2035845"/>
                  <a:pt x="5351240" y="3429000"/>
                </a:cubicBezTo>
                <a:cubicBezTo>
                  <a:pt x="5351240" y="4822155"/>
                  <a:pt x="4680673" y="6058691"/>
                  <a:pt x="3644696" y="6833451"/>
                </a:cubicBezTo>
                <a:lnTo>
                  <a:pt x="3610174" y="6858000"/>
                </a:lnTo>
                <a:lnTo>
                  <a:pt x="0" y="6858000"/>
                </a:lnTo>
                <a:lnTo>
                  <a:pt x="0" y="5217909"/>
                </a:lnTo>
                <a:lnTo>
                  <a:pt x="123299" y="5265233"/>
                </a:lnTo>
                <a:cubicBezTo>
                  <a:pt x="189159" y="5287663"/>
                  <a:pt x="258157" y="5308450"/>
                  <a:pt x="330293" y="5327594"/>
                </a:cubicBezTo>
                <a:cubicBezTo>
                  <a:pt x="618834" y="5404168"/>
                  <a:pt x="925137" y="5443378"/>
                  <a:pt x="1249198" y="5445224"/>
                </a:cubicBezTo>
                <a:cubicBezTo>
                  <a:pt x="1633185" y="5442281"/>
                  <a:pt x="1952301" y="5384202"/>
                  <a:pt x="2206546" y="5270988"/>
                </a:cubicBezTo>
                <a:cubicBezTo>
                  <a:pt x="2460791" y="5157775"/>
                  <a:pt x="2651015" y="5007090"/>
                  <a:pt x="2777216" y="4818935"/>
                </a:cubicBezTo>
                <a:cubicBezTo>
                  <a:pt x="2903417" y="4630780"/>
                  <a:pt x="2966447" y="4422816"/>
                  <a:pt x="2966306" y="4195044"/>
                </a:cubicBezTo>
                <a:cubicBezTo>
                  <a:pt x="2960441" y="3913066"/>
                  <a:pt x="2884195" y="3694379"/>
                  <a:pt x="2737570" y="3538983"/>
                </a:cubicBezTo>
                <a:cubicBezTo>
                  <a:pt x="2590943" y="3383588"/>
                  <a:pt x="2409127" y="3268187"/>
                  <a:pt x="2192120" y="3192783"/>
                </a:cubicBezTo>
                <a:cubicBezTo>
                  <a:pt x="1975113" y="3117379"/>
                  <a:pt x="1758107" y="3058674"/>
                  <a:pt x="1541100" y="3016668"/>
                </a:cubicBezTo>
                <a:cubicBezTo>
                  <a:pt x="1324093" y="2974663"/>
                  <a:pt x="1142277" y="2926061"/>
                  <a:pt x="995651" y="2870863"/>
                </a:cubicBezTo>
                <a:cubicBezTo>
                  <a:pt x="849025" y="2815664"/>
                  <a:pt x="772780" y="2730574"/>
                  <a:pt x="766914" y="2615591"/>
                </a:cubicBezTo>
                <a:cubicBezTo>
                  <a:pt x="764258" y="2515840"/>
                  <a:pt x="811146" y="2433121"/>
                  <a:pt x="907581" y="2367432"/>
                </a:cubicBezTo>
                <a:cubicBezTo>
                  <a:pt x="1004014" y="2301742"/>
                  <a:pt x="1165931" y="2267680"/>
                  <a:pt x="1393329" y="2265248"/>
                </a:cubicBezTo>
                <a:cubicBezTo>
                  <a:pt x="1562866" y="2265248"/>
                  <a:pt x="1737883" y="2290272"/>
                  <a:pt x="1918380" y="2340322"/>
                </a:cubicBezTo>
                <a:cubicBezTo>
                  <a:pt x="2098876" y="2390371"/>
                  <a:pt x="2282091" y="2465444"/>
                  <a:pt x="2468023" y="2565542"/>
                </a:cubicBezTo>
                <a:lnTo>
                  <a:pt x="2805748" y="1750442"/>
                </a:lnTo>
                <a:cubicBezTo>
                  <a:pt x="2611523" y="1639500"/>
                  <a:pt x="2392345" y="1555544"/>
                  <a:pt x="2148215" y="1498575"/>
                </a:cubicBezTo>
                <a:cubicBezTo>
                  <a:pt x="1904085" y="1441606"/>
                  <a:pt x="1654305" y="1413007"/>
                  <a:pt x="1398872" y="1412776"/>
                </a:cubicBezTo>
                <a:cubicBezTo>
                  <a:pt x="823155" y="1421847"/>
                  <a:pt x="392921" y="1544860"/>
                  <a:pt x="108170" y="1781812"/>
                </a:cubicBezTo>
                <a:cubicBezTo>
                  <a:pt x="72576" y="1811431"/>
                  <a:pt x="39211" y="1841980"/>
                  <a:pt x="8074" y="1873459"/>
                </a:cubicBezTo>
                <a:lnTo>
                  <a:pt x="0" y="1882510"/>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346562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6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888088" y="-1"/>
            <a:ext cx="5303912" cy="6858000"/>
          </a:xfrm>
          <a:custGeom>
            <a:avLst/>
            <a:gdLst>
              <a:gd name="connsiteX0" fmla="*/ 1741066 w 5303912"/>
              <a:gd name="connsiteY0" fmla="*/ 0 h 6858000"/>
              <a:gd name="connsiteX1" fmla="*/ 5303912 w 5303912"/>
              <a:gd name="connsiteY1" fmla="*/ 0 h 6858000"/>
              <a:gd name="connsiteX2" fmla="*/ 5303912 w 5303912"/>
              <a:gd name="connsiteY2" fmla="*/ 3512473 h 6858000"/>
              <a:gd name="connsiteX3" fmla="*/ 5163478 w 5303912"/>
              <a:gd name="connsiteY3" fmla="*/ 3943298 h 6858000"/>
              <a:gd name="connsiteX4" fmla="*/ 4445455 w 5303912"/>
              <a:gd name="connsiteY4" fmla="*/ 1646802 h 6858000"/>
              <a:gd name="connsiteX5" fmla="*/ 3518646 w 5303912"/>
              <a:gd name="connsiteY5" fmla="*/ 1646802 h 6858000"/>
              <a:gd name="connsiteX6" fmla="*/ 2764976 w 5303912"/>
              <a:gd name="connsiteY6" fmla="*/ 3922929 h 6858000"/>
              <a:gd name="connsiteX7" fmla="*/ 2046953 w 5303912"/>
              <a:gd name="connsiteY7" fmla="*/ 1646802 h 6858000"/>
              <a:gd name="connsiteX8" fmla="*/ 1008112 w 5303912"/>
              <a:gd name="connsiteY8" fmla="*/ 1646802 h 6858000"/>
              <a:gd name="connsiteX9" fmla="*/ 2164078 w 5303912"/>
              <a:gd name="connsiteY9" fmla="*/ 5211198 h 6858000"/>
              <a:gd name="connsiteX10" fmla="*/ 3243658 w 5303912"/>
              <a:gd name="connsiteY10" fmla="*/ 5211198 h 6858000"/>
              <a:gd name="connsiteX11" fmla="*/ 3956589 w 5303912"/>
              <a:gd name="connsiteY11" fmla="*/ 3042019 h 6858000"/>
              <a:gd name="connsiteX12" fmla="*/ 4638964 w 5303912"/>
              <a:gd name="connsiteY12" fmla="*/ 5211198 h 6858000"/>
              <a:gd name="connsiteX13" fmla="*/ 5303912 w 5303912"/>
              <a:gd name="connsiteY13" fmla="*/ 5211198 h 6858000"/>
              <a:gd name="connsiteX14" fmla="*/ 5303912 w 5303912"/>
              <a:gd name="connsiteY14" fmla="*/ 6858000 h 6858000"/>
              <a:gd name="connsiteX15" fmla="*/ 1741066 w 5303912"/>
              <a:gd name="connsiteY15" fmla="*/ 6858000 h 6858000"/>
              <a:gd name="connsiteX16" fmla="*/ 1706544 w 5303912"/>
              <a:gd name="connsiteY16" fmla="*/ 6833451 h 6858000"/>
              <a:gd name="connsiteX17" fmla="*/ 0 w 5303912"/>
              <a:gd name="connsiteY17" fmla="*/ 3429000 h 6858000"/>
              <a:gd name="connsiteX18" fmla="*/ 1706544 w 5303912"/>
              <a:gd name="connsiteY18" fmla="*/ 245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912" h="6858000">
                <a:moveTo>
                  <a:pt x="1741066" y="0"/>
                </a:moveTo>
                <a:lnTo>
                  <a:pt x="5303912" y="0"/>
                </a:lnTo>
                <a:lnTo>
                  <a:pt x="5303912" y="3512473"/>
                </a:lnTo>
                <a:lnTo>
                  <a:pt x="5163478" y="3943298"/>
                </a:lnTo>
                <a:lnTo>
                  <a:pt x="4445455" y="1646802"/>
                </a:lnTo>
                <a:lnTo>
                  <a:pt x="3518646" y="1646802"/>
                </a:lnTo>
                <a:lnTo>
                  <a:pt x="2764976" y="3922929"/>
                </a:lnTo>
                <a:lnTo>
                  <a:pt x="2046953" y="1646802"/>
                </a:lnTo>
                <a:lnTo>
                  <a:pt x="1008112" y="1646802"/>
                </a:lnTo>
                <a:lnTo>
                  <a:pt x="2164078" y="5211198"/>
                </a:lnTo>
                <a:lnTo>
                  <a:pt x="3243658" y="5211198"/>
                </a:lnTo>
                <a:lnTo>
                  <a:pt x="3956589" y="3042019"/>
                </a:lnTo>
                <a:lnTo>
                  <a:pt x="4638964" y="5211198"/>
                </a:lnTo>
                <a:lnTo>
                  <a:pt x="5303912" y="5211198"/>
                </a:lnTo>
                <a:lnTo>
                  <a:pt x="5303912" y="6858000"/>
                </a:lnTo>
                <a:lnTo>
                  <a:pt x="1741066" y="6858000"/>
                </a:lnTo>
                <a:lnTo>
                  <a:pt x="1706544" y="6833451"/>
                </a:lnTo>
                <a:cubicBezTo>
                  <a:pt x="670567" y="6058691"/>
                  <a:pt x="0" y="4822155"/>
                  <a:pt x="0" y="3429000"/>
                </a:cubicBezTo>
                <a:cubicBezTo>
                  <a:pt x="0" y="2035845"/>
                  <a:pt x="670567" y="799309"/>
                  <a:pt x="1706544" y="24549"/>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235497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9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0" y="-2"/>
            <a:ext cx="5351240" cy="6858000"/>
          </a:xfrm>
          <a:custGeom>
            <a:avLst/>
            <a:gdLst>
              <a:gd name="connsiteX0" fmla="*/ 1482549 w 5351240"/>
              <a:gd name="connsiteY0" fmla="*/ 2319825 h 6858000"/>
              <a:gd name="connsiteX1" fmla="*/ 2226738 w 5351240"/>
              <a:gd name="connsiteY1" fmla="*/ 2622629 h 6858000"/>
              <a:gd name="connsiteX2" fmla="*/ 2530232 w 5351240"/>
              <a:gd name="connsiteY2" fmla="*/ 3428477 h 6858000"/>
              <a:gd name="connsiteX3" fmla="*/ 2226738 w 5351240"/>
              <a:gd name="connsiteY3" fmla="*/ 4234317 h 6858000"/>
              <a:gd name="connsiteX4" fmla="*/ 1482549 w 5351240"/>
              <a:gd name="connsiteY4" fmla="*/ 4537114 h 6858000"/>
              <a:gd name="connsiteX5" fmla="*/ 738353 w 5351240"/>
              <a:gd name="connsiteY5" fmla="*/ 4234317 h 6858000"/>
              <a:gd name="connsiteX6" fmla="*/ 434854 w 5351240"/>
              <a:gd name="connsiteY6" fmla="*/ 3428477 h 6858000"/>
              <a:gd name="connsiteX7" fmla="*/ 738353 w 5351240"/>
              <a:gd name="connsiteY7" fmla="*/ 2622629 h 6858000"/>
              <a:gd name="connsiteX8" fmla="*/ 1482549 w 5351240"/>
              <a:gd name="connsiteY8" fmla="*/ 2319825 h 6858000"/>
              <a:gd name="connsiteX9" fmla="*/ 0 w 5351240"/>
              <a:gd name="connsiteY9" fmla="*/ 0 h 6858000"/>
              <a:gd name="connsiteX10" fmla="*/ 3610174 w 5351240"/>
              <a:gd name="connsiteY10" fmla="*/ 0 h 6858000"/>
              <a:gd name="connsiteX11" fmla="*/ 3644696 w 5351240"/>
              <a:gd name="connsiteY11" fmla="*/ 24549 h 6858000"/>
              <a:gd name="connsiteX12" fmla="*/ 5351240 w 5351240"/>
              <a:gd name="connsiteY12" fmla="*/ 3429000 h 6858000"/>
              <a:gd name="connsiteX13" fmla="*/ 3644696 w 5351240"/>
              <a:gd name="connsiteY13" fmla="*/ 6833451 h 6858000"/>
              <a:gd name="connsiteX14" fmla="*/ 3610174 w 5351240"/>
              <a:gd name="connsiteY14" fmla="*/ 6858000 h 6858000"/>
              <a:gd name="connsiteX15" fmla="*/ 0 w 5351240"/>
              <a:gd name="connsiteY15" fmla="*/ 6858000 h 6858000"/>
              <a:gd name="connsiteX16" fmla="*/ 0 w 5351240"/>
              <a:gd name="connsiteY16" fmla="*/ 4922864 h 6858000"/>
              <a:gd name="connsiteX17" fmla="*/ 142720 w 5351240"/>
              <a:gd name="connsiteY17" fmla="*/ 5039319 h 6858000"/>
              <a:gd name="connsiteX18" fmla="*/ 371978 w 5351240"/>
              <a:gd name="connsiteY18" fmla="*/ 5181034 h 6858000"/>
              <a:gd name="connsiteX19" fmla="*/ 1482549 w 5351240"/>
              <a:gd name="connsiteY19" fmla="*/ 5445225 h 6858000"/>
              <a:gd name="connsiteX20" fmla="*/ 2593110 w 5351240"/>
              <a:gd name="connsiteY20" fmla="*/ 5181034 h 6858000"/>
              <a:gd name="connsiteX21" fmla="*/ 3354950 w 5351240"/>
              <a:gd name="connsiteY21" fmla="*/ 4468676 h 6858000"/>
              <a:gd name="connsiteX22" fmla="*/ 3637837 w 5351240"/>
              <a:gd name="connsiteY22" fmla="*/ 3428476 h 6858000"/>
              <a:gd name="connsiteX23" fmla="*/ 3354950 w 5351240"/>
              <a:gd name="connsiteY23" fmla="*/ 2388267 h 6858000"/>
              <a:gd name="connsiteX24" fmla="*/ 2593110 w 5351240"/>
              <a:gd name="connsiteY24" fmla="*/ 1675904 h 6858000"/>
              <a:gd name="connsiteX25" fmla="*/ 1482549 w 5351240"/>
              <a:gd name="connsiteY25" fmla="*/ 1411711 h 6858000"/>
              <a:gd name="connsiteX26" fmla="*/ 371978 w 5351240"/>
              <a:gd name="connsiteY26" fmla="*/ 1675904 h 6858000"/>
              <a:gd name="connsiteX27" fmla="*/ 142720 w 5351240"/>
              <a:gd name="connsiteY27" fmla="*/ 1817619 h 6858000"/>
              <a:gd name="connsiteX28" fmla="*/ 0 w 5351240"/>
              <a:gd name="connsiteY28" fmla="*/ 19340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1240" h="6858000">
                <a:moveTo>
                  <a:pt x="1482549" y="2319825"/>
                </a:moveTo>
                <a:cubicBezTo>
                  <a:pt x="1783275" y="2324098"/>
                  <a:pt x="2031338" y="2425033"/>
                  <a:pt x="2226738" y="2622629"/>
                </a:cubicBezTo>
                <a:cubicBezTo>
                  <a:pt x="2422138" y="2820224"/>
                  <a:pt x="2523303" y="3088841"/>
                  <a:pt x="2530232" y="3428477"/>
                </a:cubicBezTo>
                <a:cubicBezTo>
                  <a:pt x="2523303" y="3768113"/>
                  <a:pt x="2422138" y="4036726"/>
                  <a:pt x="2226738" y="4234317"/>
                </a:cubicBezTo>
                <a:cubicBezTo>
                  <a:pt x="2031338" y="4431909"/>
                  <a:pt x="1783275" y="4532842"/>
                  <a:pt x="1482549" y="4537114"/>
                </a:cubicBezTo>
                <a:cubicBezTo>
                  <a:pt x="1181822" y="4532842"/>
                  <a:pt x="933756" y="4431909"/>
                  <a:pt x="738353" y="4234317"/>
                </a:cubicBezTo>
                <a:cubicBezTo>
                  <a:pt x="542950" y="4036726"/>
                  <a:pt x="441783" y="3768113"/>
                  <a:pt x="434854" y="3428477"/>
                </a:cubicBezTo>
                <a:cubicBezTo>
                  <a:pt x="441783" y="3088841"/>
                  <a:pt x="542950" y="2820224"/>
                  <a:pt x="738353" y="2622629"/>
                </a:cubicBezTo>
                <a:cubicBezTo>
                  <a:pt x="933756" y="2425033"/>
                  <a:pt x="1181822" y="2324098"/>
                  <a:pt x="1482549" y="2319825"/>
                </a:cubicBezTo>
                <a:close/>
                <a:moveTo>
                  <a:pt x="0" y="0"/>
                </a:moveTo>
                <a:lnTo>
                  <a:pt x="3610174" y="0"/>
                </a:lnTo>
                <a:lnTo>
                  <a:pt x="3644696" y="24549"/>
                </a:lnTo>
                <a:cubicBezTo>
                  <a:pt x="4680673" y="799309"/>
                  <a:pt x="5351240" y="2035845"/>
                  <a:pt x="5351240" y="3429000"/>
                </a:cubicBezTo>
                <a:cubicBezTo>
                  <a:pt x="5351240" y="4822155"/>
                  <a:pt x="4680673" y="6058691"/>
                  <a:pt x="3644696" y="6833451"/>
                </a:cubicBezTo>
                <a:lnTo>
                  <a:pt x="3610174" y="6858000"/>
                </a:lnTo>
                <a:lnTo>
                  <a:pt x="0" y="6858000"/>
                </a:lnTo>
                <a:lnTo>
                  <a:pt x="0" y="4922864"/>
                </a:lnTo>
                <a:lnTo>
                  <a:pt x="142720" y="5039319"/>
                </a:lnTo>
                <a:cubicBezTo>
                  <a:pt x="214828" y="5090600"/>
                  <a:pt x="291248" y="5137838"/>
                  <a:pt x="371978" y="5181034"/>
                </a:cubicBezTo>
                <a:cubicBezTo>
                  <a:pt x="694899" y="5353820"/>
                  <a:pt x="1065089" y="5441882"/>
                  <a:pt x="1482549" y="5445225"/>
                </a:cubicBezTo>
                <a:cubicBezTo>
                  <a:pt x="1900004" y="5441882"/>
                  <a:pt x="2270191" y="5353820"/>
                  <a:pt x="2593110" y="5181034"/>
                </a:cubicBezTo>
                <a:cubicBezTo>
                  <a:pt x="2916031" y="5008248"/>
                  <a:pt x="3169977" y="4770795"/>
                  <a:pt x="3354950" y="4468676"/>
                </a:cubicBezTo>
                <a:cubicBezTo>
                  <a:pt x="3539925" y="4166556"/>
                  <a:pt x="3634219" y="3819823"/>
                  <a:pt x="3637837" y="3428476"/>
                </a:cubicBezTo>
                <a:cubicBezTo>
                  <a:pt x="3634219" y="3037125"/>
                  <a:pt x="3539925" y="2690389"/>
                  <a:pt x="3354950" y="2388267"/>
                </a:cubicBezTo>
                <a:cubicBezTo>
                  <a:pt x="3169977" y="2086144"/>
                  <a:pt x="2916031" y="1848690"/>
                  <a:pt x="2593110" y="1675904"/>
                </a:cubicBezTo>
                <a:cubicBezTo>
                  <a:pt x="2270191" y="1503118"/>
                  <a:pt x="1900004" y="1415054"/>
                  <a:pt x="1482549" y="1411711"/>
                </a:cubicBezTo>
                <a:cubicBezTo>
                  <a:pt x="1065089" y="1415054"/>
                  <a:pt x="694899" y="1503118"/>
                  <a:pt x="371978" y="1675904"/>
                </a:cubicBezTo>
                <a:cubicBezTo>
                  <a:pt x="291248" y="1719101"/>
                  <a:pt x="214828" y="1766339"/>
                  <a:pt x="142720" y="1817619"/>
                </a:cubicBezTo>
                <a:lnTo>
                  <a:pt x="0" y="1934075"/>
                </a:ln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175243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_Пользовательский макет">
    <p:spTree>
      <p:nvGrpSpPr>
        <p:cNvPr id="1" name=""/>
        <p:cNvGrpSpPr/>
        <p:nvPr/>
      </p:nvGrpSpPr>
      <p:grpSpPr>
        <a:xfrm>
          <a:off x="0" y="0"/>
          <a:ext cx="0" cy="0"/>
          <a:chOff x="0" y="0"/>
          <a:chExt cx="0" cy="0"/>
        </a:xfrm>
      </p:grpSpPr>
      <p:sp>
        <p:nvSpPr>
          <p:cNvPr id="4" name="Рисунок 3">
            <a:extLst>
              <a:ext uri="{FF2B5EF4-FFF2-40B4-BE49-F238E27FC236}">
                <a16:creationId xmlns:a16="http://schemas.microsoft.com/office/drawing/2014/main" id="{D9D6EC0B-1812-413C-931D-4492562BE177}"/>
              </a:ext>
            </a:extLst>
          </p:cNvPr>
          <p:cNvSpPr>
            <a:spLocks noGrp="1"/>
          </p:cNvSpPr>
          <p:nvPr>
            <p:ph type="pic" sz="quarter" idx="15" hasCustomPrompt="1"/>
          </p:nvPr>
        </p:nvSpPr>
        <p:spPr>
          <a:xfrm>
            <a:off x="6888088" y="-2"/>
            <a:ext cx="5303912" cy="6858000"/>
          </a:xfrm>
          <a:custGeom>
            <a:avLst/>
            <a:gdLst>
              <a:gd name="connsiteX0" fmla="*/ 1741066 w 5303912"/>
              <a:gd name="connsiteY0" fmla="*/ 0 h 6858000"/>
              <a:gd name="connsiteX1" fmla="*/ 5303912 w 5303912"/>
              <a:gd name="connsiteY1" fmla="*/ 0 h 6858000"/>
              <a:gd name="connsiteX2" fmla="*/ 5303912 w 5303912"/>
              <a:gd name="connsiteY2" fmla="*/ 1411710 h 6858000"/>
              <a:gd name="connsiteX3" fmla="*/ 1872208 w 5303912"/>
              <a:gd name="connsiteY3" fmla="*/ 1411710 h 6858000"/>
              <a:gd name="connsiteX4" fmla="*/ 1872208 w 5303912"/>
              <a:gd name="connsiteY4" fmla="*/ 2316707 h 6858000"/>
              <a:gd name="connsiteX5" fmla="*/ 3112520 w 5303912"/>
              <a:gd name="connsiteY5" fmla="*/ 2316707 h 6858000"/>
              <a:gd name="connsiteX6" fmla="*/ 3112520 w 5303912"/>
              <a:gd name="connsiteY6" fmla="*/ 5449217 h 6858000"/>
              <a:gd name="connsiteX7" fmla="*/ 4254041 w 5303912"/>
              <a:gd name="connsiteY7" fmla="*/ 5449217 h 6858000"/>
              <a:gd name="connsiteX8" fmla="*/ 4254041 w 5303912"/>
              <a:gd name="connsiteY8" fmla="*/ 2316707 h 6858000"/>
              <a:gd name="connsiteX9" fmla="*/ 5303912 w 5303912"/>
              <a:gd name="connsiteY9" fmla="*/ 2316707 h 6858000"/>
              <a:gd name="connsiteX10" fmla="*/ 5303912 w 5303912"/>
              <a:gd name="connsiteY10" fmla="*/ 6858000 h 6858000"/>
              <a:gd name="connsiteX11" fmla="*/ 1741066 w 5303912"/>
              <a:gd name="connsiteY11" fmla="*/ 6858000 h 6858000"/>
              <a:gd name="connsiteX12" fmla="*/ 1706544 w 5303912"/>
              <a:gd name="connsiteY12" fmla="*/ 6833451 h 6858000"/>
              <a:gd name="connsiteX13" fmla="*/ 0 w 5303912"/>
              <a:gd name="connsiteY13" fmla="*/ 3429000 h 6858000"/>
              <a:gd name="connsiteX14" fmla="*/ 1706544 w 5303912"/>
              <a:gd name="connsiteY14" fmla="*/ 245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03912" h="6858000">
                <a:moveTo>
                  <a:pt x="1741066" y="0"/>
                </a:moveTo>
                <a:lnTo>
                  <a:pt x="5303912" y="0"/>
                </a:lnTo>
                <a:lnTo>
                  <a:pt x="5303912" y="1411710"/>
                </a:lnTo>
                <a:lnTo>
                  <a:pt x="1872208" y="1411710"/>
                </a:lnTo>
                <a:lnTo>
                  <a:pt x="1872208" y="2316707"/>
                </a:lnTo>
                <a:lnTo>
                  <a:pt x="3112520" y="2316707"/>
                </a:lnTo>
                <a:lnTo>
                  <a:pt x="3112520" y="5449217"/>
                </a:lnTo>
                <a:lnTo>
                  <a:pt x="4254041" y="5449217"/>
                </a:lnTo>
                <a:lnTo>
                  <a:pt x="4254041" y="2316707"/>
                </a:lnTo>
                <a:lnTo>
                  <a:pt x="5303912" y="2316707"/>
                </a:lnTo>
                <a:lnTo>
                  <a:pt x="5303912" y="6858000"/>
                </a:lnTo>
                <a:lnTo>
                  <a:pt x="1741066" y="6858000"/>
                </a:lnTo>
                <a:lnTo>
                  <a:pt x="1706544" y="6833451"/>
                </a:lnTo>
                <a:cubicBezTo>
                  <a:pt x="670567" y="6058691"/>
                  <a:pt x="0" y="4822155"/>
                  <a:pt x="0" y="3429000"/>
                </a:cubicBezTo>
                <a:cubicBezTo>
                  <a:pt x="0" y="2035845"/>
                  <a:pt x="670567" y="799309"/>
                  <a:pt x="1706544" y="24549"/>
                </a:cubicBezTo>
                <a:close/>
              </a:path>
            </a:pathLst>
          </a:custGeom>
        </p:spPr>
        <p:txBody>
          <a:bodyPr wrap="square">
            <a:noAutofit/>
          </a:bodyPr>
          <a:lstStyle>
            <a:lvl1pPr marL="0" indent="0">
              <a:buNone/>
              <a:defRPr sz="1800"/>
            </a:lvl1pPr>
          </a:lstStyle>
          <a:p>
            <a:r>
              <a:rPr lang="en-US"/>
              <a:t>photo</a:t>
            </a:r>
            <a:endParaRPr lang="ru-RU"/>
          </a:p>
        </p:txBody>
      </p:sp>
    </p:spTree>
    <p:extLst>
      <p:ext uri="{BB962C8B-B14F-4D97-AF65-F5344CB8AC3E}">
        <p14:creationId xmlns:p14="http://schemas.microsoft.com/office/powerpoint/2010/main" val="366820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7_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85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984601"/>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3" r:id="rId3"/>
    <p:sldLayoutId id="2147483652" r:id="rId4"/>
    <p:sldLayoutId id="2147483664" r:id="rId5"/>
    <p:sldLayoutId id="2147483668" r:id="rId6"/>
    <p:sldLayoutId id="2147483667" r:id="rId7"/>
    <p:sldLayoutId id="2147483666" r:id="rId8"/>
    <p:sldLayoutId id="2147483671" r:id="rId9"/>
    <p:sldLayoutId id="2147483670" r:id="rId10"/>
    <p:sldLayoutId id="2147483669" r:id="rId11"/>
    <p:sldLayoutId id="2147483665" r:id="rId12"/>
    <p:sldLayoutId id="2147483676" r:id="rId13"/>
    <p:sldLayoutId id="2147483675" r:id="rId14"/>
    <p:sldLayoutId id="2147483674" r:id="rId15"/>
    <p:sldLayoutId id="2147483673" r:id="rId16"/>
    <p:sldLayoutId id="2147483672" r:id="rId17"/>
    <p:sldLayoutId id="2147483680" r:id="rId18"/>
    <p:sldLayoutId id="2147483677" r:id="rId19"/>
    <p:sldLayoutId id="2147483682" r:id="rId20"/>
    <p:sldLayoutId id="2147483681" r:id="rId21"/>
    <p:sldLayoutId id="2147483683" r:id="rId22"/>
    <p:sldLayoutId id="2147483686" r:id="rId23"/>
    <p:sldLayoutId id="2147483685" r:id="rId24"/>
    <p:sldLayoutId id="2147483684" r:id="rId25"/>
    <p:sldLayoutId id="2147483687" r:id="rId26"/>
    <p:sldLayoutId id="2147483688" r:id="rId27"/>
    <p:sldLayoutId id="2147483691" r:id="rId28"/>
    <p:sldLayoutId id="2147483690" r:id="rId29"/>
    <p:sldLayoutId id="2147483689"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8.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1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notesSlide" Target="../notesSlides/notesSlide10.xml"/><Relationship Id="rId4"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9.xml"/><Relationship Id="rId1" Type="http://schemas.openxmlformats.org/officeDocument/2006/relationships/tags" Target="../tags/tag13.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3.xml"/><Relationship Id="rId7" Type="http://schemas.openxmlformats.org/officeDocument/2006/relationships/diagramQuickStyle" Target="../diagrams/quickStyle1.xml"/><Relationship Id="rId2" Type="http://schemas.openxmlformats.org/officeDocument/2006/relationships/slideLayout" Target="../slideLayouts/slideLayout10.xml"/><Relationship Id="rId1" Type="http://schemas.openxmlformats.org/officeDocument/2006/relationships/tags" Target="../tags/tag1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4.jpeg"/><Relationship Id="rId9" Type="http://schemas.microsoft.com/office/2007/relationships/diagramDrawing" Target="../diagrams/drawing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1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17.xml"/><Relationship Id="rId5" Type="http://schemas.openxmlformats.org/officeDocument/2006/relationships/image" Target="../media/image15.png"/><Relationship Id="rId4"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8.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20.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picture containing person, outdoor, swimming&#10;&#10;Description automatically generated">
            <a:extLst>
              <a:ext uri="{FF2B5EF4-FFF2-40B4-BE49-F238E27FC236}">
                <a16:creationId xmlns:a16="http://schemas.microsoft.com/office/drawing/2014/main" id="{DF1AA997-85EA-4444-95A9-DC206C048BC7}"/>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7614" b="7614"/>
          <a:stretch>
            <a:fillRect/>
          </a:stretch>
        </p:blipFill>
        <p:spPr/>
      </p:pic>
      <p:sp>
        <p:nvSpPr>
          <p:cNvPr id="4" name="Полилиния 3"/>
          <p:cNvSpPr/>
          <p:nvPr/>
        </p:nvSpPr>
        <p:spPr>
          <a:xfrm>
            <a:off x="4660404" y="0"/>
            <a:ext cx="7531596" cy="6858000"/>
          </a:xfrm>
          <a:custGeom>
            <a:avLst/>
            <a:gdLst>
              <a:gd name="connsiteX0" fmla="*/ 3429000 w 7531596"/>
              <a:gd name="connsiteY0" fmla="*/ 0 h 6858000"/>
              <a:gd name="connsiteX1" fmla="*/ 3528392 w 7531596"/>
              <a:gd name="connsiteY1" fmla="*/ 2513 h 6858000"/>
              <a:gd name="connsiteX2" fmla="*/ 3528392 w 7531596"/>
              <a:gd name="connsiteY2" fmla="*/ 0 h 6858000"/>
              <a:gd name="connsiteX3" fmla="*/ 5740896 w 7531596"/>
              <a:gd name="connsiteY3" fmla="*/ 0 h 6858000"/>
              <a:gd name="connsiteX4" fmla="*/ 6960096 w 7531596"/>
              <a:gd name="connsiteY4" fmla="*/ 0 h 6858000"/>
              <a:gd name="connsiteX5" fmla="*/ 7531596 w 7531596"/>
              <a:gd name="connsiteY5" fmla="*/ 0 h 6858000"/>
              <a:gd name="connsiteX6" fmla="*/ 7531596 w 7531596"/>
              <a:gd name="connsiteY6" fmla="*/ 6858000 h 6858000"/>
              <a:gd name="connsiteX7" fmla="*/ 6960096 w 7531596"/>
              <a:gd name="connsiteY7" fmla="*/ 6858000 h 6858000"/>
              <a:gd name="connsiteX8" fmla="*/ 5740896 w 7531596"/>
              <a:gd name="connsiteY8" fmla="*/ 6858000 h 6858000"/>
              <a:gd name="connsiteX9" fmla="*/ 3528392 w 7531596"/>
              <a:gd name="connsiteY9" fmla="*/ 6858000 h 6858000"/>
              <a:gd name="connsiteX10" fmla="*/ 3528392 w 7531596"/>
              <a:gd name="connsiteY10" fmla="*/ 6855487 h 6858000"/>
              <a:gd name="connsiteX11" fmla="*/ 3429000 w 7531596"/>
              <a:gd name="connsiteY11" fmla="*/ 6858000 h 6858000"/>
              <a:gd name="connsiteX12" fmla="*/ 0 w 7531596"/>
              <a:gd name="connsiteY12" fmla="*/ 3429000 h 6858000"/>
              <a:gd name="connsiteX13" fmla="*/ 3429000 w 7531596"/>
              <a:gd name="connsiteY13"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31596" h="6858000">
                <a:moveTo>
                  <a:pt x="3429000" y="0"/>
                </a:moveTo>
                <a:lnTo>
                  <a:pt x="3528392" y="2513"/>
                </a:lnTo>
                <a:lnTo>
                  <a:pt x="3528392" y="0"/>
                </a:lnTo>
                <a:lnTo>
                  <a:pt x="5740896" y="0"/>
                </a:lnTo>
                <a:lnTo>
                  <a:pt x="6960096" y="0"/>
                </a:lnTo>
                <a:lnTo>
                  <a:pt x="7531596" y="0"/>
                </a:lnTo>
                <a:lnTo>
                  <a:pt x="7531596" y="6858000"/>
                </a:lnTo>
                <a:lnTo>
                  <a:pt x="6960096" y="6858000"/>
                </a:lnTo>
                <a:lnTo>
                  <a:pt x="5740896" y="6858000"/>
                </a:lnTo>
                <a:lnTo>
                  <a:pt x="3528392" y="6858000"/>
                </a:lnTo>
                <a:lnTo>
                  <a:pt x="3528392" y="6855487"/>
                </a:lnTo>
                <a:lnTo>
                  <a:pt x="3429000" y="6858000"/>
                </a:lnTo>
                <a:cubicBezTo>
                  <a:pt x="1535216" y="6858000"/>
                  <a:pt x="0" y="5322784"/>
                  <a:pt x="0" y="3429000"/>
                </a:cubicBezTo>
                <a:cubicBezTo>
                  <a:pt x="0" y="1535216"/>
                  <a:pt x="1535216" y="0"/>
                  <a:pt x="3429000" y="0"/>
                </a:cubicBezTo>
                <a:close/>
              </a:path>
            </a:pathLst>
          </a:custGeom>
          <a:solidFill>
            <a:srgbClr val="466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Picture 2" descr="A logo with a black background&#10;&#10;Description automatically generated">
            <a:extLst>
              <a:ext uri="{FF2B5EF4-FFF2-40B4-BE49-F238E27FC236}">
                <a16:creationId xmlns:a16="http://schemas.microsoft.com/office/drawing/2014/main" id="{CD1FF9FE-E1A9-48BF-45B3-7A0260C80A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6017" y="188194"/>
            <a:ext cx="2557441" cy="1325099"/>
          </a:xfrm>
          <a:prstGeom prst="rect">
            <a:avLst/>
          </a:prstGeom>
        </p:spPr>
      </p:pic>
      <p:sp>
        <p:nvSpPr>
          <p:cNvPr id="7" name="TextBox 6">
            <a:extLst>
              <a:ext uri="{FF2B5EF4-FFF2-40B4-BE49-F238E27FC236}">
                <a16:creationId xmlns:a16="http://schemas.microsoft.com/office/drawing/2014/main" id="{77E420FA-30DE-9B42-D97A-A2393B60BB7D}"/>
              </a:ext>
            </a:extLst>
          </p:cNvPr>
          <p:cNvSpPr txBox="1"/>
          <p:nvPr/>
        </p:nvSpPr>
        <p:spPr>
          <a:xfrm>
            <a:off x="5914859" y="1412776"/>
            <a:ext cx="5835704" cy="2862322"/>
          </a:xfrm>
          <a:prstGeom prst="rect">
            <a:avLst/>
          </a:prstGeom>
          <a:noFill/>
        </p:spPr>
        <p:txBody>
          <a:bodyPr wrap="square" rtlCol="0">
            <a:spAutoFit/>
          </a:bodyPr>
          <a:lstStyle/>
          <a:p>
            <a:pPr algn="ctr"/>
            <a:r>
              <a:rPr lang="en-US" sz="3600" dirty="0">
                <a:solidFill>
                  <a:srgbClr val="FDF7ED"/>
                </a:solidFill>
                <a:latin typeface="+mj-lt"/>
              </a:rPr>
              <a:t>DREAMWORLD AMBASSADORS &amp;/OR MEMORY MAKERS (Ask Community for name) </a:t>
            </a:r>
            <a:endParaRPr lang="ru-RU" sz="3600" dirty="0">
              <a:solidFill>
                <a:srgbClr val="FDF7ED"/>
              </a:solidFill>
              <a:latin typeface="+mj-lt"/>
            </a:endParaRPr>
          </a:p>
        </p:txBody>
      </p:sp>
      <p:sp>
        <p:nvSpPr>
          <p:cNvPr id="8" name="Rectangle 7">
            <a:extLst>
              <a:ext uri="{FF2B5EF4-FFF2-40B4-BE49-F238E27FC236}">
                <a16:creationId xmlns:a16="http://schemas.microsoft.com/office/drawing/2014/main" id="{B1FE6907-A4F2-B82D-1176-B1CFDB0F00A8}"/>
              </a:ext>
            </a:extLst>
          </p:cNvPr>
          <p:cNvSpPr>
            <a:spLocks noChangeArrowheads="1"/>
          </p:cNvSpPr>
          <p:nvPr/>
        </p:nvSpPr>
        <p:spPr bwMode="auto">
          <a:xfrm>
            <a:off x="6960096" y="4491117"/>
            <a:ext cx="43772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rgbClr val="FDF7ED"/>
                </a:solidFill>
                <a:effectLst/>
                <a:latin typeface="Bookman Old Style" panose="02050604050505020204" pitchFamily="18" charset="0"/>
              </a:rPr>
              <a:t>Culture isn’t just what we do, it’s who we are</a:t>
            </a:r>
            <a:endParaRPr kumimoji="0" lang="en-US" altLang="en-US" sz="2800" b="0" i="0" u="none" strike="noStrike" cap="none" normalizeH="0" baseline="0" dirty="0">
              <a:ln>
                <a:noFill/>
              </a:ln>
              <a:solidFill>
                <a:srgbClr val="FDF7ED"/>
              </a:solidFill>
              <a:effectLst/>
              <a:latin typeface="Bookman Old Style" panose="02050604050505020204" pitchFamily="18" charset="0"/>
            </a:endParaRPr>
          </a:p>
        </p:txBody>
      </p:sp>
      <p:pic>
        <p:nvPicPr>
          <p:cNvPr id="5" name="Picture 4">
            <a:extLst>
              <a:ext uri="{FF2B5EF4-FFF2-40B4-BE49-F238E27FC236}">
                <a16:creationId xmlns:a16="http://schemas.microsoft.com/office/drawing/2014/main" id="{EBAAE5E2-3EB8-33B3-A3B8-36CF7AC80B5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41675" y="5822749"/>
            <a:ext cx="3543440" cy="762174"/>
          </a:xfrm>
          <a:prstGeom prst="rect">
            <a:avLst/>
          </a:prstGeom>
        </p:spPr>
      </p:pic>
    </p:spTree>
    <p:custDataLst>
      <p:tags r:id="rId1"/>
    </p:custDataLst>
    <p:extLst>
      <p:ext uri="{BB962C8B-B14F-4D97-AF65-F5344CB8AC3E}">
        <p14:creationId xmlns:p14="http://schemas.microsoft.com/office/powerpoint/2010/main" val="30323580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9E6A569-B236-C72A-3A2F-442D63FDE6D4}"/>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33970" t="-1270" r="17208" b="1270"/>
          <a:stretch/>
        </p:blipFill>
        <p:spPr>
          <a:xfrm>
            <a:off x="6168008" y="0"/>
            <a:ext cx="6023992" cy="6858000"/>
          </a:xfrm>
        </p:spPr>
      </p:pic>
      <p:sp>
        <p:nvSpPr>
          <p:cNvPr id="3" name="TextBox 2">
            <a:extLst>
              <a:ext uri="{FF2B5EF4-FFF2-40B4-BE49-F238E27FC236}">
                <a16:creationId xmlns:a16="http://schemas.microsoft.com/office/drawing/2014/main" id="{DE4C0ACF-21B5-1179-0D52-258E3DD32CB7}"/>
              </a:ext>
            </a:extLst>
          </p:cNvPr>
          <p:cNvSpPr txBox="1"/>
          <p:nvPr/>
        </p:nvSpPr>
        <p:spPr>
          <a:xfrm>
            <a:off x="485986" y="613754"/>
            <a:ext cx="5956377" cy="2031325"/>
          </a:xfrm>
          <a:prstGeom prst="rect">
            <a:avLst/>
          </a:prstGeom>
          <a:noFill/>
        </p:spPr>
        <p:txBody>
          <a:bodyPr wrap="square" rtlCol="0">
            <a:spAutoFit/>
          </a:bodyPr>
          <a:lstStyle/>
          <a:p>
            <a:r>
              <a:rPr lang="en-US" sz="3600" b="1" dirty="0">
                <a:solidFill>
                  <a:srgbClr val="466DBE"/>
                </a:solidFill>
                <a:latin typeface="Montserrat ExtraBold" panose="00000900000000000000" pitchFamily="50" charset="0"/>
              </a:rPr>
              <a:t>The Opportunity: Make The Induction Great Again.</a:t>
            </a:r>
          </a:p>
          <a:p>
            <a:r>
              <a:rPr lang="en-US" sz="1600" b="1" dirty="0">
                <a:solidFill>
                  <a:srgbClr val="466DBE"/>
                </a:solidFill>
                <a:latin typeface="Montserrat ExtraBold" panose="00000900000000000000" pitchFamily="50" charset="0"/>
              </a:rPr>
              <a:t>(but without the red hats or Elon…)</a:t>
            </a:r>
            <a:endParaRPr lang="en-US" sz="3600" b="1" dirty="0">
              <a:solidFill>
                <a:srgbClr val="466DBE"/>
              </a:solidFill>
              <a:latin typeface="Montserrat ExtraBold" panose="00000900000000000000" pitchFamily="50" charset="0"/>
            </a:endParaRPr>
          </a:p>
        </p:txBody>
      </p:sp>
      <p:sp>
        <p:nvSpPr>
          <p:cNvPr id="4" name="TextBox 3">
            <a:extLst>
              <a:ext uri="{FF2B5EF4-FFF2-40B4-BE49-F238E27FC236}">
                <a16:creationId xmlns:a16="http://schemas.microsoft.com/office/drawing/2014/main" id="{47A059B7-0E1D-31A9-F00C-FF40F5646E4E}"/>
              </a:ext>
            </a:extLst>
          </p:cNvPr>
          <p:cNvSpPr txBox="1"/>
          <p:nvPr/>
        </p:nvSpPr>
        <p:spPr>
          <a:xfrm>
            <a:off x="310161" y="2689428"/>
            <a:ext cx="5602141" cy="2554545"/>
          </a:xfrm>
          <a:prstGeom prst="rect">
            <a:avLst/>
          </a:prstGeom>
          <a:noFill/>
        </p:spPr>
        <p:txBody>
          <a:bodyPr wrap="square" lIns="91440" tIns="45720" rIns="91440" bIns="45720" anchor="t">
            <a:spAutoFit/>
          </a:bodyPr>
          <a:lstStyle/>
          <a:p>
            <a:endParaRPr lang="en-US" sz="2000" dirty="0">
              <a:solidFill>
                <a:srgbClr val="3BB26E"/>
              </a:solidFill>
              <a:latin typeface="Bookman Old Style" panose="02050604050505020204" pitchFamily="18" charset="0"/>
            </a:endParaRPr>
          </a:p>
          <a:p>
            <a:pPr marL="285750" indent="-285750">
              <a:buFont typeface="Wingdings" panose="05000000000000000000" pitchFamily="2" charset="2"/>
              <a:buChar char="ü"/>
            </a:pPr>
            <a:r>
              <a:rPr lang="en-US" sz="2000" dirty="0">
                <a:solidFill>
                  <a:srgbClr val="3BB26E"/>
                </a:solidFill>
                <a:latin typeface="Bookman Old Style" panose="02050604050505020204" pitchFamily="18" charset="0"/>
              </a:rPr>
              <a:t>Create an induction that </a:t>
            </a:r>
            <a:r>
              <a:rPr lang="en-US" sz="2000" b="1" dirty="0">
                <a:solidFill>
                  <a:srgbClr val="3BB26E"/>
                </a:solidFill>
                <a:latin typeface="Bookman Old Style" panose="02050604050505020204" pitchFamily="18" charset="0"/>
              </a:rPr>
              <a:t>excites, educates, and empowers</a:t>
            </a:r>
            <a:r>
              <a:rPr lang="en-US" sz="2000" dirty="0">
                <a:solidFill>
                  <a:srgbClr val="3BB26E"/>
                </a:solidFill>
                <a:latin typeface="Bookman Old Style" panose="02050604050505020204" pitchFamily="18" charset="0"/>
              </a:rPr>
              <a:t>.</a:t>
            </a:r>
          </a:p>
          <a:p>
            <a:pPr marL="285750" indent="-285750">
              <a:buFont typeface="Wingdings" panose="05000000000000000000" pitchFamily="2" charset="2"/>
              <a:buChar char="ü"/>
            </a:pPr>
            <a:r>
              <a:rPr lang="en-US" sz="2000" dirty="0">
                <a:solidFill>
                  <a:srgbClr val="3BB26E"/>
                </a:solidFill>
                <a:latin typeface="Bookman Old Style" panose="02050604050505020204" pitchFamily="18" charset="0"/>
              </a:rPr>
              <a:t>Really align to </a:t>
            </a:r>
            <a:r>
              <a:rPr lang="en-US" sz="2000" b="1" dirty="0">
                <a:solidFill>
                  <a:srgbClr val="3BB26E"/>
                </a:solidFill>
                <a:latin typeface="Bookman Old Style" panose="02050604050505020204" pitchFamily="18" charset="0"/>
              </a:rPr>
              <a:t>Dreamworld’s mission &amp; values</a:t>
            </a:r>
            <a:r>
              <a:rPr lang="en-US" sz="2000" dirty="0">
                <a:solidFill>
                  <a:srgbClr val="3BB26E"/>
                </a:solidFill>
                <a:latin typeface="Bookman Old Style" panose="02050604050505020204" pitchFamily="18" charset="0"/>
              </a:rPr>
              <a:t>.</a:t>
            </a:r>
          </a:p>
          <a:p>
            <a:pPr marL="285750" indent="-285750">
              <a:buFont typeface="Wingdings" panose="05000000000000000000" pitchFamily="2" charset="2"/>
              <a:buChar char="ü"/>
            </a:pPr>
            <a:r>
              <a:rPr lang="en-US" sz="2000" dirty="0">
                <a:solidFill>
                  <a:srgbClr val="3BB26E"/>
                </a:solidFill>
                <a:latin typeface="Bookman Old Style" panose="02050604050505020204" pitchFamily="18" charset="0"/>
              </a:rPr>
              <a:t>Strengthen </a:t>
            </a:r>
            <a:r>
              <a:rPr lang="en-US" sz="2000" b="1" dirty="0">
                <a:solidFill>
                  <a:srgbClr val="3BB26E"/>
                </a:solidFill>
                <a:latin typeface="Bookman Old Style" panose="02050604050505020204" pitchFamily="18" charset="0"/>
              </a:rPr>
              <a:t>safety culture, Activ8 and guest experience</a:t>
            </a:r>
            <a:r>
              <a:rPr lang="en-US" sz="2000" dirty="0">
                <a:solidFill>
                  <a:srgbClr val="3BB26E"/>
                </a:solidFill>
                <a:latin typeface="Bookman Old Style" panose="02050604050505020204" pitchFamily="18" charset="0"/>
              </a:rPr>
              <a:t>.</a:t>
            </a:r>
          </a:p>
          <a:p>
            <a:pPr marL="285750" indent="-285750">
              <a:buFont typeface="Wingdings" panose="05000000000000000000" pitchFamily="2" charset="2"/>
              <a:buChar char="ü"/>
            </a:pPr>
            <a:endParaRPr lang="en-US" sz="2000" dirty="0">
              <a:solidFill>
                <a:srgbClr val="3BB26E"/>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3921768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B530D-41E7-EC31-6683-12486D2723DE}"/>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617EE3-057B-CBE7-A213-B1BD6CC2C8E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9786" r="29786"/>
          <a:stretch/>
        </p:blipFill>
        <p:spPr/>
      </p:pic>
      <p:sp>
        <p:nvSpPr>
          <p:cNvPr id="3" name="TextBox 2">
            <a:extLst>
              <a:ext uri="{FF2B5EF4-FFF2-40B4-BE49-F238E27FC236}">
                <a16:creationId xmlns:a16="http://schemas.microsoft.com/office/drawing/2014/main" id="{B70B3EA6-FBAD-AA33-F831-0352E8955AC9}"/>
              </a:ext>
            </a:extLst>
          </p:cNvPr>
          <p:cNvSpPr txBox="1"/>
          <p:nvPr/>
        </p:nvSpPr>
        <p:spPr>
          <a:xfrm>
            <a:off x="385216" y="632227"/>
            <a:ext cx="5400600" cy="1200329"/>
          </a:xfrm>
          <a:prstGeom prst="rect">
            <a:avLst/>
          </a:prstGeom>
          <a:noFill/>
        </p:spPr>
        <p:txBody>
          <a:bodyPr wrap="square" rtlCol="0">
            <a:spAutoFit/>
          </a:bodyPr>
          <a:lstStyle/>
          <a:p>
            <a:r>
              <a:rPr lang="en-AU" sz="3600" dirty="0">
                <a:solidFill>
                  <a:srgbClr val="466DBE"/>
                </a:solidFill>
                <a:latin typeface="+mj-lt"/>
              </a:rPr>
              <a:t>12 Month Learner Group</a:t>
            </a:r>
          </a:p>
        </p:txBody>
      </p:sp>
      <p:sp>
        <p:nvSpPr>
          <p:cNvPr id="4" name="TextBox 3">
            <a:extLst>
              <a:ext uri="{FF2B5EF4-FFF2-40B4-BE49-F238E27FC236}">
                <a16:creationId xmlns:a16="http://schemas.microsoft.com/office/drawing/2014/main" id="{7045D3AE-2B84-DFB4-2703-C4B50B5746EB}"/>
              </a:ext>
            </a:extLst>
          </p:cNvPr>
          <p:cNvSpPr txBox="1"/>
          <p:nvPr/>
        </p:nvSpPr>
        <p:spPr>
          <a:xfrm>
            <a:off x="385216" y="2070085"/>
            <a:ext cx="5602141" cy="3170099"/>
          </a:xfrm>
          <a:prstGeom prst="rect">
            <a:avLst/>
          </a:prstGeom>
          <a:noFill/>
        </p:spPr>
        <p:txBody>
          <a:bodyPr wrap="square">
            <a:spAutoFit/>
          </a:bodyPr>
          <a:lstStyle/>
          <a:p>
            <a:r>
              <a:rPr lang="en-US" sz="2000" b="1" dirty="0">
                <a:solidFill>
                  <a:srgbClr val="466DBE"/>
                </a:solidFill>
                <a:latin typeface="Bookman Old Style" panose="02050604050505020204" pitchFamily="18" charset="0"/>
              </a:rPr>
              <a:t>Contract: </a:t>
            </a:r>
            <a:r>
              <a:rPr lang="en-US" sz="2000" b="1" dirty="0">
                <a:solidFill>
                  <a:srgbClr val="3BB26E"/>
                </a:solidFill>
                <a:latin typeface="Bookman Old Style" panose="02050604050505020204" pitchFamily="18" charset="0"/>
              </a:rPr>
              <a:t>85% of staff are casual or seasonal casual</a:t>
            </a:r>
          </a:p>
          <a:p>
            <a:endParaRPr lang="en-US" sz="2000" b="1" dirty="0">
              <a:solidFill>
                <a:srgbClr val="FA6F06"/>
              </a:solidFill>
              <a:latin typeface="Bookman Old Style" panose="02050604050505020204" pitchFamily="18" charset="0"/>
            </a:endParaRPr>
          </a:p>
          <a:p>
            <a:r>
              <a:rPr lang="en-US" sz="2000" b="1" dirty="0">
                <a:solidFill>
                  <a:srgbClr val="466DBE"/>
                </a:solidFill>
                <a:latin typeface="Bookman Old Style" panose="02050604050505020204" pitchFamily="18" charset="0"/>
              </a:rPr>
              <a:t>Total hires: </a:t>
            </a:r>
            <a:r>
              <a:rPr lang="en-US" sz="2000" b="1" dirty="0">
                <a:solidFill>
                  <a:srgbClr val="3BB26E"/>
                </a:solidFill>
                <a:latin typeface="Bookman Old Style" panose="02050604050505020204" pitchFamily="18" charset="0"/>
              </a:rPr>
              <a:t>2024 saw 460 Team Members hired</a:t>
            </a:r>
          </a:p>
          <a:p>
            <a:endParaRPr lang="en-US" sz="2000" b="1" dirty="0">
              <a:solidFill>
                <a:srgbClr val="FA6F06"/>
              </a:solidFill>
              <a:latin typeface="Bookman Old Style" panose="02050604050505020204" pitchFamily="18" charset="0"/>
            </a:endParaRPr>
          </a:p>
          <a:p>
            <a:r>
              <a:rPr lang="en-US" sz="2000" b="1" dirty="0">
                <a:solidFill>
                  <a:srgbClr val="466DBE"/>
                </a:solidFill>
                <a:latin typeface="Bookman Old Style" panose="02050604050505020204" pitchFamily="18" charset="0"/>
              </a:rPr>
              <a:t>Demographic: </a:t>
            </a:r>
            <a:r>
              <a:rPr lang="en-US" sz="2000" b="1" dirty="0">
                <a:solidFill>
                  <a:srgbClr val="3BB26E"/>
                </a:solidFill>
                <a:latin typeface="Bookman Old Style" panose="02050604050505020204" pitchFamily="18" charset="0"/>
              </a:rPr>
              <a:t>average age was 25, although ranged from 14 – 64</a:t>
            </a:r>
          </a:p>
          <a:p>
            <a:endParaRPr lang="en-US" sz="2000" b="1" dirty="0">
              <a:solidFill>
                <a:srgbClr val="FA6F06"/>
              </a:solidFill>
              <a:latin typeface="Bookman Old Style" panose="02050604050505020204" pitchFamily="18" charset="0"/>
            </a:endParaRPr>
          </a:p>
          <a:p>
            <a:r>
              <a:rPr lang="en-US" sz="2000" b="1" dirty="0">
                <a:solidFill>
                  <a:srgbClr val="006ED9"/>
                </a:solidFill>
                <a:latin typeface="Bookman Old Style" panose="02050604050505020204" pitchFamily="18" charset="0"/>
              </a:rPr>
              <a:t>Average Cost: </a:t>
            </a:r>
            <a:r>
              <a:rPr lang="en-US" sz="2000" b="1" dirty="0">
                <a:solidFill>
                  <a:srgbClr val="3BB26E"/>
                </a:solidFill>
                <a:latin typeface="Bookman Old Style" panose="02050604050505020204" pitchFamily="18" charset="0"/>
              </a:rPr>
              <a:t>$31 per hour</a:t>
            </a:r>
            <a:endParaRPr lang="en-AU" sz="2000" b="1" dirty="0">
              <a:solidFill>
                <a:srgbClr val="3BB26E"/>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112893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3">
            <a:extLst>
              <a:ext uri="{FF2B5EF4-FFF2-40B4-BE49-F238E27FC236}">
                <a16:creationId xmlns:a16="http://schemas.microsoft.com/office/drawing/2014/main" id="{A18F993B-5E96-8F05-6701-79719EE1C8B6}"/>
              </a:ext>
            </a:extLst>
          </p:cNvPr>
          <p:cNvSpPr/>
          <p:nvPr/>
        </p:nvSpPr>
        <p:spPr>
          <a:xfrm>
            <a:off x="4660404" y="0"/>
            <a:ext cx="7531596" cy="6858000"/>
          </a:xfrm>
          <a:custGeom>
            <a:avLst/>
            <a:gdLst>
              <a:gd name="connsiteX0" fmla="*/ 3429000 w 7531596"/>
              <a:gd name="connsiteY0" fmla="*/ 0 h 6858000"/>
              <a:gd name="connsiteX1" fmla="*/ 3528392 w 7531596"/>
              <a:gd name="connsiteY1" fmla="*/ 2513 h 6858000"/>
              <a:gd name="connsiteX2" fmla="*/ 3528392 w 7531596"/>
              <a:gd name="connsiteY2" fmla="*/ 0 h 6858000"/>
              <a:gd name="connsiteX3" fmla="*/ 5740896 w 7531596"/>
              <a:gd name="connsiteY3" fmla="*/ 0 h 6858000"/>
              <a:gd name="connsiteX4" fmla="*/ 6960096 w 7531596"/>
              <a:gd name="connsiteY4" fmla="*/ 0 h 6858000"/>
              <a:gd name="connsiteX5" fmla="*/ 7531596 w 7531596"/>
              <a:gd name="connsiteY5" fmla="*/ 0 h 6858000"/>
              <a:gd name="connsiteX6" fmla="*/ 7531596 w 7531596"/>
              <a:gd name="connsiteY6" fmla="*/ 6858000 h 6858000"/>
              <a:gd name="connsiteX7" fmla="*/ 6960096 w 7531596"/>
              <a:gd name="connsiteY7" fmla="*/ 6858000 h 6858000"/>
              <a:gd name="connsiteX8" fmla="*/ 5740896 w 7531596"/>
              <a:gd name="connsiteY8" fmla="*/ 6858000 h 6858000"/>
              <a:gd name="connsiteX9" fmla="*/ 3528392 w 7531596"/>
              <a:gd name="connsiteY9" fmla="*/ 6858000 h 6858000"/>
              <a:gd name="connsiteX10" fmla="*/ 3528392 w 7531596"/>
              <a:gd name="connsiteY10" fmla="*/ 6855487 h 6858000"/>
              <a:gd name="connsiteX11" fmla="*/ 3429000 w 7531596"/>
              <a:gd name="connsiteY11" fmla="*/ 6858000 h 6858000"/>
              <a:gd name="connsiteX12" fmla="*/ 0 w 7531596"/>
              <a:gd name="connsiteY12" fmla="*/ 3429000 h 6858000"/>
              <a:gd name="connsiteX13" fmla="*/ 3429000 w 7531596"/>
              <a:gd name="connsiteY13"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31596" h="6858000">
                <a:moveTo>
                  <a:pt x="3429000" y="0"/>
                </a:moveTo>
                <a:lnTo>
                  <a:pt x="3528392" y="2513"/>
                </a:lnTo>
                <a:lnTo>
                  <a:pt x="3528392" y="0"/>
                </a:lnTo>
                <a:lnTo>
                  <a:pt x="5740896" y="0"/>
                </a:lnTo>
                <a:lnTo>
                  <a:pt x="6960096" y="0"/>
                </a:lnTo>
                <a:lnTo>
                  <a:pt x="7531596" y="0"/>
                </a:lnTo>
                <a:lnTo>
                  <a:pt x="7531596" y="6858000"/>
                </a:lnTo>
                <a:lnTo>
                  <a:pt x="6960096" y="6858000"/>
                </a:lnTo>
                <a:lnTo>
                  <a:pt x="5740896" y="6858000"/>
                </a:lnTo>
                <a:lnTo>
                  <a:pt x="3528392" y="6858000"/>
                </a:lnTo>
                <a:lnTo>
                  <a:pt x="3528392" y="6855487"/>
                </a:lnTo>
                <a:lnTo>
                  <a:pt x="3429000" y="6858000"/>
                </a:lnTo>
                <a:cubicBezTo>
                  <a:pt x="1535216" y="6858000"/>
                  <a:pt x="0" y="5322784"/>
                  <a:pt x="0" y="3429000"/>
                </a:cubicBezTo>
                <a:cubicBezTo>
                  <a:pt x="0" y="1535216"/>
                  <a:pt x="1535216" y="0"/>
                  <a:pt x="3429000" y="0"/>
                </a:cubicBezTo>
                <a:close/>
              </a:path>
            </a:pathLst>
          </a:custGeom>
          <a:solidFill>
            <a:srgbClr val="C31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a16="http://schemas.microsoft.com/office/drawing/2014/main" id="{83D7B6EA-7FED-DB30-764B-6ECFA3D36ECE}"/>
              </a:ext>
            </a:extLst>
          </p:cNvPr>
          <p:cNvSpPr txBox="1"/>
          <p:nvPr/>
        </p:nvSpPr>
        <p:spPr>
          <a:xfrm>
            <a:off x="462674" y="284535"/>
            <a:ext cx="5829269" cy="1200329"/>
          </a:xfrm>
          <a:prstGeom prst="rect">
            <a:avLst/>
          </a:prstGeom>
          <a:noFill/>
        </p:spPr>
        <p:txBody>
          <a:bodyPr wrap="square">
            <a:spAutoFit/>
          </a:bodyPr>
          <a:lstStyle/>
          <a:p>
            <a:r>
              <a:rPr lang="en-US" sz="3600" b="1" dirty="0">
                <a:solidFill>
                  <a:srgbClr val="466DBE"/>
                </a:solidFill>
                <a:latin typeface="+mj-lt"/>
              </a:rPr>
              <a:t>The Three Induction Models (Overview)</a:t>
            </a:r>
          </a:p>
        </p:txBody>
      </p:sp>
      <p:sp>
        <p:nvSpPr>
          <p:cNvPr id="3" name="Oval 2">
            <a:extLst>
              <a:ext uri="{FF2B5EF4-FFF2-40B4-BE49-F238E27FC236}">
                <a16:creationId xmlns:a16="http://schemas.microsoft.com/office/drawing/2014/main" id="{30B91F7C-6A4D-BD26-08D6-4894D9E76642}"/>
              </a:ext>
            </a:extLst>
          </p:cNvPr>
          <p:cNvSpPr/>
          <p:nvPr/>
        </p:nvSpPr>
        <p:spPr>
          <a:xfrm>
            <a:off x="182010" y="2088780"/>
            <a:ext cx="3652162" cy="3431823"/>
          </a:xfrm>
          <a:prstGeom prst="ellipse">
            <a:avLst/>
          </a:prstGeom>
          <a:solidFill>
            <a:srgbClr val="466DBE"/>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b="1" u="sng" dirty="0">
                <a:solidFill>
                  <a:srgbClr val="FDF7ED"/>
                </a:solidFill>
                <a:latin typeface="Bookman Old Style" panose="02050604050505020204" pitchFamily="18" charset="0"/>
              </a:rPr>
              <a:t>2 HOUR ESSENTIALS </a:t>
            </a:r>
          </a:p>
          <a:p>
            <a:pPr algn="ctr"/>
            <a:r>
              <a:rPr lang="en-AU" sz="1600" b="1" dirty="0">
                <a:solidFill>
                  <a:srgbClr val="FDF7ED"/>
                </a:solidFill>
                <a:latin typeface="Bookman Old Style" panose="02050604050505020204" pitchFamily="18" charset="0"/>
              </a:rPr>
              <a:t>– Fast-Track –</a:t>
            </a:r>
          </a:p>
          <a:p>
            <a:pPr marL="285750" indent="-285750">
              <a:buFont typeface="Arial" panose="020B0604020202020204" pitchFamily="34" charset="0"/>
              <a:buChar char="•"/>
            </a:pPr>
            <a:r>
              <a:rPr lang="en-AU" sz="1600" b="1" dirty="0">
                <a:solidFill>
                  <a:srgbClr val="FDF7ED"/>
                </a:solidFill>
                <a:latin typeface="Bookman Old Style" panose="02050604050505020204" pitchFamily="18" charset="0"/>
              </a:rPr>
              <a:t>Safety &amp; Compliance</a:t>
            </a:r>
          </a:p>
          <a:p>
            <a:pPr marL="285750" indent="-285750">
              <a:buFont typeface="Arial" panose="020B0604020202020204" pitchFamily="34" charset="0"/>
              <a:buChar char="•"/>
            </a:pPr>
            <a:r>
              <a:rPr lang="en-AU" sz="1600" b="1" dirty="0">
                <a:solidFill>
                  <a:srgbClr val="FDF7ED"/>
                </a:solidFill>
                <a:latin typeface="Bookman Old Style" panose="02050604050505020204" pitchFamily="18" charset="0"/>
              </a:rPr>
              <a:t>Dreamworld Journey</a:t>
            </a:r>
          </a:p>
          <a:p>
            <a:pPr marL="285750" indent="-285750">
              <a:buFont typeface="Arial" panose="020B0604020202020204" pitchFamily="34" charset="0"/>
              <a:buChar char="•"/>
            </a:pPr>
            <a:r>
              <a:rPr lang="en-AU" sz="1600" b="1" dirty="0">
                <a:solidFill>
                  <a:srgbClr val="FDF7ED"/>
                </a:solidFill>
                <a:latin typeface="Bookman Old Style" panose="02050604050505020204" pitchFamily="18" charset="0"/>
              </a:rPr>
              <a:t>Key Expectations</a:t>
            </a:r>
          </a:p>
          <a:p>
            <a:pPr marL="285750" indent="-285750">
              <a:buFont typeface="Arial" panose="020B0604020202020204" pitchFamily="34" charset="0"/>
              <a:buChar char="•"/>
            </a:pPr>
            <a:r>
              <a:rPr lang="en-AU" sz="1600" b="1" dirty="0">
                <a:solidFill>
                  <a:srgbClr val="FDF7ED"/>
                </a:solidFill>
                <a:latin typeface="Bookman Old Style" panose="02050604050505020204" pitchFamily="18" charset="0"/>
              </a:rPr>
              <a:t>Minimal interactive elements</a:t>
            </a:r>
          </a:p>
          <a:p>
            <a:pPr marL="285750" indent="-285750">
              <a:buFont typeface="Arial" panose="020B0604020202020204" pitchFamily="34" charset="0"/>
              <a:buChar char="•"/>
            </a:pPr>
            <a:r>
              <a:rPr lang="en-AU" sz="1600" b="1" dirty="0">
                <a:solidFill>
                  <a:srgbClr val="FDF7ED"/>
                </a:solidFill>
                <a:latin typeface="Bookman Old Style" panose="02050604050505020204" pitchFamily="18" charset="0"/>
              </a:rPr>
              <a:t>30-minute Park Activity</a:t>
            </a:r>
          </a:p>
        </p:txBody>
      </p:sp>
      <p:sp>
        <p:nvSpPr>
          <p:cNvPr id="4" name="Oval 3">
            <a:extLst>
              <a:ext uri="{FF2B5EF4-FFF2-40B4-BE49-F238E27FC236}">
                <a16:creationId xmlns:a16="http://schemas.microsoft.com/office/drawing/2014/main" id="{B465D8FE-BF5A-3414-31D3-8A89349D65CC}"/>
              </a:ext>
            </a:extLst>
          </p:cNvPr>
          <p:cNvSpPr/>
          <p:nvPr/>
        </p:nvSpPr>
        <p:spPr>
          <a:xfrm>
            <a:off x="3312922" y="1735292"/>
            <a:ext cx="4332783" cy="4341519"/>
          </a:xfrm>
          <a:prstGeom prst="ellipse">
            <a:avLst/>
          </a:prstGeom>
          <a:solidFill>
            <a:srgbClr val="3BB26E"/>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u="sng" dirty="0">
                <a:solidFill>
                  <a:srgbClr val="FDF7ED"/>
                </a:solidFill>
                <a:latin typeface="Bookman Old Style" panose="02050604050505020204" pitchFamily="18" charset="0"/>
              </a:rPr>
              <a:t>4 HOUR ENGAGEMENT</a:t>
            </a:r>
          </a:p>
          <a:p>
            <a:pPr algn="ctr"/>
            <a:r>
              <a:rPr lang="en-AU" b="1" dirty="0">
                <a:solidFill>
                  <a:srgbClr val="FDF7ED"/>
                </a:solidFill>
                <a:latin typeface="Bookman Old Style" panose="02050604050505020204" pitchFamily="18" charset="0"/>
              </a:rPr>
              <a:t>(recommended)</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Builds on essentials</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Adds Team Building Activities</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Scenario based learning</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Character Creation </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Practical Application</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Gamification</a:t>
            </a:r>
          </a:p>
          <a:p>
            <a:pPr marL="285750" indent="-285750">
              <a:buFont typeface="Arial" panose="020B0604020202020204" pitchFamily="34" charset="0"/>
              <a:buChar char="•"/>
            </a:pPr>
            <a:r>
              <a:rPr lang="en-AU" b="1" dirty="0">
                <a:solidFill>
                  <a:srgbClr val="FDF7ED"/>
                </a:solidFill>
                <a:latin typeface="Bookman Old Style" panose="02050604050505020204" pitchFamily="18" charset="0"/>
              </a:rPr>
              <a:t>Ceremony</a:t>
            </a:r>
          </a:p>
          <a:p>
            <a:pPr algn="ctr"/>
            <a:endParaRPr lang="en-AU" b="1" dirty="0">
              <a:latin typeface="Bookman Old Style" panose="02050604050505020204" pitchFamily="18" charset="0"/>
            </a:endParaRPr>
          </a:p>
        </p:txBody>
      </p:sp>
      <p:sp>
        <p:nvSpPr>
          <p:cNvPr id="5" name="Oval 4">
            <a:extLst>
              <a:ext uri="{FF2B5EF4-FFF2-40B4-BE49-F238E27FC236}">
                <a16:creationId xmlns:a16="http://schemas.microsoft.com/office/drawing/2014/main" id="{0018E371-6E3D-575A-685F-DCA5D6F8DDBB}"/>
              </a:ext>
            </a:extLst>
          </p:cNvPr>
          <p:cNvSpPr/>
          <p:nvPr/>
        </p:nvSpPr>
        <p:spPr>
          <a:xfrm>
            <a:off x="7119216" y="1426772"/>
            <a:ext cx="4890774" cy="4755841"/>
          </a:xfrm>
          <a:prstGeom prst="ellipse">
            <a:avLst/>
          </a:prstGeom>
          <a:solidFill>
            <a:srgbClr val="FCC75F"/>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100" b="1" dirty="0">
              <a:solidFill>
                <a:schemeClr val="tx1"/>
              </a:solidFill>
              <a:latin typeface="Bookman Old Style" panose="02050604050505020204" pitchFamily="18" charset="0"/>
            </a:endParaRPr>
          </a:p>
          <a:p>
            <a:pPr algn="ctr"/>
            <a:r>
              <a:rPr lang="en-AU" sz="2100" b="1" u="sng" dirty="0">
                <a:solidFill>
                  <a:srgbClr val="444F61"/>
                </a:solidFill>
                <a:latin typeface="Bookman Old Style" panose="02050604050505020204" pitchFamily="18" charset="0"/>
              </a:rPr>
              <a:t>6 HOUR IMMERSION</a:t>
            </a:r>
          </a:p>
          <a:p>
            <a:pPr algn="ctr"/>
            <a:endParaRPr lang="en-AU" sz="2100" b="1" dirty="0">
              <a:solidFill>
                <a:srgbClr val="444F61"/>
              </a:solidFill>
              <a:latin typeface="Bookman Old Style" panose="02050604050505020204" pitchFamily="18" charset="0"/>
            </a:endParaRPr>
          </a:p>
          <a:p>
            <a:pPr marL="285750" indent="-285750">
              <a:buFont typeface="Arial" panose="020B0604020202020204" pitchFamily="34" charset="0"/>
              <a:buChar char="•"/>
            </a:pPr>
            <a:r>
              <a:rPr lang="en-AU" sz="2100" b="1" dirty="0">
                <a:solidFill>
                  <a:srgbClr val="444F61"/>
                </a:solidFill>
                <a:latin typeface="Bookman Old Style" panose="02050604050505020204" pitchFamily="18" charset="0"/>
              </a:rPr>
              <a:t>Builds further on Engagement</a:t>
            </a:r>
          </a:p>
          <a:p>
            <a:pPr marL="285750" indent="-285750">
              <a:buFont typeface="Arial" panose="020B0604020202020204" pitchFamily="34" charset="0"/>
              <a:buChar char="•"/>
            </a:pPr>
            <a:r>
              <a:rPr lang="en-AU" sz="2100" b="1" dirty="0">
                <a:solidFill>
                  <a:srgbClr val="444F61"/>
                </a:solidFill>
                <a:latin typeface="Bookman Old Style" panose="02050604050505020204" pitchFamily="18" charset="0"/>
              </a:rPr>
              <a:t>More hands-on team building Experiences </a:t>
            </a:r>
          </a:p>
          <a:p>
            <a:pPr marL="285750" indent="-285750">
              <a:buFont typeface="Arial" panose="020B0604020202020204" pitchFamily="34" charset="0"/>
              <a:buChar char="•"/>
            </a:pPr>
            <a:r>
              <a:rPr lang="en-AU" sz="2100" b="1" dirty="0">
                <a:solidFill>
                  <a:srgbClr val="444F61"/>
                </a:solidFill>
                <a:latin typeface="Bookman Old Style" panose="02050604050505020204" pitchFamily="18" charset="0"/>
              </a:rPr>
              <a:t>Greater immersive learning opportunities</a:t>
            </a:r>
          </a:p>
          <a:p>
            <a:pPr marL="285750" indent="-285750">
              <a:buFont typeface="Arial" panose="020B0604020202020204" pitchFamily="34" charset="0"/>
              <a:buChar char="•"/>
            </a:pPr>
            <a:endParaRPr lang="en-AU" sz="2100" b="1" dirty="0">
              <a:solidFill>
                <a:schemeClr val="tx1"/>
              </a:solidFill>
              <a:latin typeface="Bookman Old Style" panose="02050604050505020204" pitchFamily="18" charset="0"/>
            </a:endParaRPr>
          </a:p>
          <a:p>
            <a:pPr algn="ctr"/>
            <a:endParaRPr lang="en-AU" sz="2100" b="1" dirty="0">
              <a:latin typeface="Bookman Old Style" panose="02050604050505020204" pitchFamily="18" charset="0"/>
            </a:endParaRPr>
          </a:p>
        </p:txBody>
      </p:sp>
      <p:pic>
        <p:nvPicPr>
          <p:cNvPr id="13" name="Picture 12" descr="A logo with a black background&#10;&#10;Description automatically generated">
            <a:extLst>
              <a:ext uri="{FF2B5EF4-FFF2-40B4-BE49-F238E27FC236}">
                <a16:creationId xmlns:a16="http://schemas.microsoft.com/office/drawing/2014/main" id="{E4A78789-F52D-F37B-6827-6976B57C1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6017" y="188194"/>
            <a:ext cx="2557441" cy="1325099"/>
          </a:xfrm>
          <a:prstGeom prst="rect">
            <a:avLst/>
          </a:prstGeom>
        </p:spPr>
      </p:pic>
      <p:pic>
        <p:nvPicPr>
          <p:cNvPr id="6" name="Picture 5">
            <a:extLst>
              <a:ext uri="{FF2B5EF4-FFF2-40B4-BE49-F238E27FC236}">
                <a16:creationId xmlns:a16="http://schemas.microsoft.com/office/drawing/2014/main" id="{7ED42431-4D38-3366-0450-DF0D622E1D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0732" y="5801526"/>
            <a:ext cx="3543440" cy="762174"/>
          </a:xfrm>
          <a:prstGeom prst="rect">
            <a:avLst/>
          </a:prstGeom>
        </p:spPr>
      </p:pic>
    </p:spTree>
    <p:custDataLst>
      <p:tags r:id="rId1"/>
    </p:custDataLst>
    <p:extLst>
      <p:ext uri="{BB962C8B-B14F-4D97-AF65-F5344CB8AC3E}">
        <p14:creationId xmlns:p14="http://schemas.microsoft.com/office/powerpoint/2010/main" val="861581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4B7380B-B03B-2C99-2DB9-5FD253D5A56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0698" r="20698"/>
          <a:stretch/>
        </p:blipFill>
        <p:spPr/>
      </p:pic>
      <p:sp>
        <p:nvSpPr>
          <p:cNvPr id="4" name="TextBox 3">
            <a:extLst>
              <a:ext uri="{FF2B5EF4-FFF2-40B4-BE49-F238E27FC236}">
                <a16:creationId xmlns:a16="http://schemas.microsoft.com/office/drawing/2014/main" id="{CF1F4164-494E-024B-4728-900758E6D993}"/>
              </a:ext>
            </a:extLst>
          </p:cNvPr>
          <p:cNvSpPr txBox="1"/>
          <p:nvPr/>
        </p:nvSpPr>
        <p:spPr>
          <a:xfrm>
            <a:off x="459268" y="1175579"/>
            <a:ext cx="5629195" cy="5509200"/>
          </a:xfrm>
          <a:prstGeom prst="rect">
            <a:avLst/>
          </a:prstGeom>
          <a:noFill/>
        </p:spPr>
        <p:txBody>
          <a:bodyPr wrap="square">
            <a:spAutoFit/>
          </a:bodyPr>
          <a:lstStyle/>
          <a:p>
            <a:r>
              <a:rPr lang="en-US" sz="1600" b="1" dirty="0">
                <a:solidFill>
                  <a:srgbClr val="466DBE"/>
                </a:solidFill>
                <a:latin typeface="Bookman Old Style" panose="02050604050505020204" pitchFamily="18" charset="0"/>
              </a:rPr>
              <a:t>Average Cost Per hour (23/24 staff)		$31 per hour</a:t>
            </a:r>
          </a:p>
          <a:p>
            <a:r>
              <a:rPr lang="en-US" sz="1600" b="1" dirty="0">
                <a:solidFill>
                  <a:srgbClr val="466DBE"/>
                </a:solidFill>
                <a:latin typeface="Bookman Old Style" panose="02050604050505020204" pitchFamily="18" charset="0"/>
              </a:rPr>
              <a:t>Estimated Time for Induction	2/4/6 hours</a:t>
            </a:r>
          </a:p>
          <a:p>
            <a:r>
              <a:rPr lang="en-US" sz="1600" b="1" dirty="0">
                <a:solidFill>
                  <a:srgbClr val="466DBE"/>
                </a:solidFill>
                <a:latin typeface="Bookman Old Style" panose="02050604050505020204" pitchFamily="18" charset="0"/>
              </a:rPr>
              <a:t>						</a:t>
            </a:r>
          </a:p>
          <a:p>
            <a:r>
              <a:rPr lang="en-US" sz="1600" b="1" dirty="0">
                <a:solidFill>
                  <a:srgbClr val="466DBE"/>
                </a:solidFill>
                <a:latin typeface="Bookman Old Style" panose="02050604050505020204" pitchFamily="18" charset="0"/>
              </a:rPr>
              <a:t>L&amp;D Facilitator - $37 p/hour	2/4/6 hours</a:t>
            </a:r>
          </a:p>
          <a:p>
            <a:r>
              <a:rPr lang="en-US" sz="1600" b="1" dirty="0">
                <a:solidFill>
                  <a:srgbClr val="466DBE"/>
                </a:solidFill>
                <a:latin typeface="Bookman Old Style" panose="02050604050505020204" pitchFamily="18" charset="0"/>
              </a:rPr>
              <a:t>Department Leaders - $45 p/hour	2/4/6 hours</a:t>
            </a:r>
          </a:p>
          <a:p>
            <a:endParaRPr lang="en-US" sz="1600" b="1" dirty="0">
              <a:solidFill>
                <a:srgbClr val="466DBE"/>
              </a:solidFill>
              <a:latin typeface="Bookman Old Style" panose="02050604050505020204" pitchFamily="18" charset="0"/>
            </a:endParaRPr>
          </a:p>
          <a:p>
            <a:r>
              <a:rPr lang="en-US" sz="1600" b="1" dirty="0">
                <a:solidFill>
                  <a:srgbClr val="466DBE"/>
                </a:solidFill>
                <a:latin typeface="Bookman Old Style" panose="02050604050505020204" pitchFamily="18" charset="0"/>
              </a:rPr>
              <a:t>Average Staff Per Fortnight (23/24 YTD)	18</a:t>
            </a:r>
          </a:p>
          <a:p>
            <a:r>
              <a:rPr lang="en-US" sz="1600" b="1" dirty="0">
                <a:solidFill>
                  <a:srgbClr val="466DBE"/>
                </a:solidFill>
                <a:latin typeface="Bookman Old Style" panose="02050604050505020204" pitchFamily="18" charset="0"/>
              </a:rPr>
              <a:t>Average Cost Per Fortnight Induction		</a:t>
            </a:r>
          </a:p>
          <a:p>
            <a:endParaRPr lang="en-US" sz="1600" b="1" dirty="0">
              <a:latin typeface="Bookman Old Style" panose="02050604050505020204" pitchFamily="18" charset="0"/>
            </a:endParaRPr>
          </a:p>
          <a:p>
            <a:r>
              <a:rPr lang="en-US" b="1" dirty="0">
                <a:solidFill>
                  <a:srgbClr val="C31F3C"/>
                </a:solidFill>
                <a:latin typeface="Bookman Old Style" panose="02050604050505020204" pitchFamily="18" charset="0"/>
              </a:rPr>
              <a:t>2 Hour essential</a:t>
            </a:r>
          </a:p>
          <a:p>
            <a:r>
              <a:rPr lang="en-US" b="1" dirty="0">
                <a:solidFill>
                  <a:srgbClr val="C31F3C"/>
                </a:solidFill>
                <a:latin typeface="Bookman Old Style" panose="02050604050505020204" pitchFamily="18" charset="0"/>
              </a:rPr>
              <a:t>$1,280 </a:t>
            </a:r>
            <a:r>
              <a:rPr lang="en-US" b="1" dirty="0">
                <a:latin typeface="Bookman Old Style" panose="02050604050505020204" pitchFamily="18" charset="0"/>
              </a:rPr>
              <a:t>(2 x 18 x $31) + (2 x $37) + (2 x $45)</a:t>
            </a:r>
          </a:p>
          <a:p>
            <a:endParaRPr lang="en-US" b="1" dirty="0">
              <a:latin typeface="Bookman Old Style" panose="02050604050505020204" pitchFamily="18" charset="0"/>
            </a:endParaRPr>
          </a:p>
          <a:p>
            <a:r>
              <a:rPr lang="en-US" b="1" dirty="0">
                <a:solidFill>
                  <a:srgbClr val="3BB26E"/>
                </a:solidFill>
                <a:latin typeface="Bookman Old Style" panose="02050604050505020204" pitchFamily="18" charset="0"/>
              </a:rPr>
              <a:t>4 Hour engagement</a:t>
            </a:r>
          </a:p>
          <a:p>
            <a:r>
              <a:rPr lang="en-US" b="1" dirty="0">
                <a:solidFill>
                  <a:srgbClr val="3BB26E"/>
                </a:solidFill>
                <a:latin typeface="Bookman Old Style" panose="02050604050505020204" pitchFamily="18" charset="0"/>
              </a:rPr>
              <a:t>$2,560 </a:t>
            </a:r>
            <a:r>
              <a:rPr lang="en-US" b="1" dirty="0">
                <a:latin typeface="Bookman Old Style" panose="02050604050505020204" pitchFamily="18" charset="0"/>
              </a:rPr>
              <a:t>(4 x 18 x $31) + (4 x $37) + (4 x $45)</a:t>
            </a:r>
          </a:p>
          <a:p>
            <a:endParaRPr lang="en-US" b="1" dirty="0">
              <a:latin typeface="Bookman Old Style" panose="02050604050505020204" pitchFamily="18" charset="0"/>
            </a:endParaRPr>
          </a:p>
          <a:p>
            <a:r>
              <a:rPr lang="en-US" b="1" dirty="0">
                <a:solidFill>
                  <a:srgbClr val="FA6F06"/>
                </a:solidFill>
                <a:latin typeface="Bookman Old Style" panose="02050604050505020204" pitchFamily="18" charset="0"/>
              </a:rPr>
              <a:t>6 Hour immersion</a:t>
            </a:r>
          </a:p>
          <a:p>
            <a:r>
              <a:rPr lang="en-US" b="1" dirty="0">
                <a:solidFill>
                  <a:srgbClr val="FA6F06"/>
                </a:solidFill>
                <a:latin typeface="Bookman Old Style" panose="02050604050505020204" pitchFamily="18" charset="0"/>
              </a:rPr>
              <a:t>$3,840 </a:t>
            </a:r>
            <a:r>
              <a:rPr lang="en-US" b="1" dirty="0">
                <a:latin typeface="Bookman Old Style" panose="02050604050505020204" pitchFamily="18" charset="0"/>
              </a:rPr>
              <a:t>(6 x 18 x $31) + (6 x $37) + (6 x $45)</a:t>
            </a:r>
          </a:p>
          <a:p>
            <a:endParaRPr lang="en-US" sz="1600" b="1" dirty="0">
              <a:latin typeface="Bookman Old Style" panose="02050604050505020204" pitchFamily="18" charset="0"/>
            </a:endParaRPr>
          </a:p>
        </p:txBody>
      </p:sp>
      <p:sp>
        <p:nvSpPr>
          <p:cNvPr id="5" name="TextBox 4">
            <a:extLst>
              <a:ext uri="{FF2B5EF4-FFF2-40B4-BE49-F238E27FC236}">
                <a16:creationId xmlns:a16="http://schemas.microsoft.com/office/drawing/2014/main" id="{C3F0DCE2-B644-4A3C-191A-70B935C3E222}"/>
              </a:ext>
            </a:extLst>
          </p:cNvPr>
          <p:cNvSpPr txBox="1"/>
          <p:nvPr/>
        </p:nvSpPr>
        <p:spPr>
          <a:xfrm>
            <a:off x="459268" y="341892"/>
            <a:ext cx="5400600" cy="646331"/>
          </a:xfrm>
          <a:prstGeom prst="rect">
            <a:avLst/>
          </a:prstGeom>
          <a:noFill/>
        </p:spPr>
        <p:txBody>
          <a:bodyPr wrap="square" rtlCol="0">
            <a:spAutoFit/>
          </a:bodyPr>
          <a:lstStyle/>
          <a:p>
            <a:r>
              <a:rPr lang="en-AU" sz="3600" dirty="0">
                <a:solidFill>
                  <a:srgbClr val="3BB26E"/>
                </a:solidFill>
                <a:latin typeface="+mj-lt"/>
              </a:rPr>
              <a:t>Cost breakdown</a:t>
            </a:r>
          </a:p>
        </p:txBody>
      </p:sp>
    </p:spTree>
    <p:custDataLst>
      <p:tags r:id="rId1"/>
    </p:custDataLst>
    <p:extLst>
      <p:ext uri="{BB962C8B-B14F-4D97-AF65-F5344CB8AC3E}">
        <p14:creationId xmlns:p14="http://schemas.microsoft.com/office/powerpoint/2010/main" val="3697598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A3FB9-FB88-A8EC-CD31-60FE963CD31D}"/>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ED34F42-67D3-DA1C-A2D6-547E0139E885}"/>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7861" t="159" r="14403" b="-159"/>
          <a:stretch/>
        </p:blipFill>
        <p:spPr>
          <a:xfrm>
            <a:off x="-489857" y="0"/>
            <a:ext cx="6071320" cy="6858000"/>
          </a:xfrm>
          <a:noFill/>
        </p:spPr>
      </p:pic>
      <p:sp>
        <p:nvSpPr>
          <p:cNvPr id="5" name="TextBox 4">
            <a:extLst>
              <a:ext uri="{FF2B5EF4-FFF2-40B4-BE49-F238E27FC236}">
                <a16:creationId xmlns:a16="http://schemas.microsoft.com/office/drawing/2014/main" id="{5661B234-3DC6-A65D-41DF-5840A78EB7E2}"/>
              </a:ext>
            </a:extLst>
          </p:cNvPr>
          <p:cNvSpPr txBox="1"/>
          <p:nvPr/>
        </p:nvSpPr>
        <p:spPr>
          <a:xfrm>
            <a:off x="5985842" y="517342"/>
            <a:ext cx="3685624" cy="646331"/>
          </a:xfrm>
          <a:prstGeom prst="rect">
            <a:avLst/>
          </a:prstGeom>
          <a:noFill/>
        </p:spPr>
        <p:txBody>
          <a:bodyPr wrap="none" rtlCol="0">
            <a:spAutoFit/>
          </a:bodyPr>
          <a:lstStyle/>
          <a:p>
            <a:r>
              <a:rPr lang="en-AU" sz="3600" dirty="0">
                <a:solidFill>
                  <a:srgbClr val="466DBE"/>
                </a:solidFill>
                <a:latin typeface="+mj-lt"/>
              </a:rPr>
              <a:t>ROI/Feedback</a:t>
            </a:r>
          </a:p>
        </p:txBody>
      </p:sp>
      <p:sp>
        <p:nvSpPr>
          <p:cNvPr id="6" name="TextBox 5">
            <a:extLst>
              <a:ext uri="{FF2B5EF4-FFF2-40B4-BE49-F238E27FC236}">
                <a16:creationId xmlns:a16="http://schemas.microsoft.com/office/drawing/2014/main" id="{361AA587-EDC1-680C-8068-D3ED2FB710DF}"/>
              </a:ext>
            </a:extLst>
          </p:cNvPr>
          <p:cNvSpPr txBox="1"/>
          <p:nvPr/>
        </p:nvSpPr>
        <p:spPr>
          <a:xfrm>
            <a:off x="6050497" y="1426338"/>
            <a:ext cx="5796577" cy="4708981"/>
          </a:xfrm>
          <a:prstGeom prst="rect">
            <a:avLst/>
          </a:prstGeom>
          <a:noFill/>
        </p:spPr>
        <p:txBody>
          <a:bodyPr wrap="square" rtlCol="0">
            <a:spAutoFit/>
          </a:bodyPr>
          <a:lstStyle/>
          <a:p>
            <a:r>
              <a:rPr lang="en-AU" sz="2000" b="1" dirty="0">
                <a:solidFill>
                  <a:srgbClr val="3BB26E"/>
                </a:solidFill>
                <a:latin typeface="Bookman Old Style" panose="02050604050505020204" pitchFamily="18" charset="0"/>
              </a:rPr>
              <a:t>Program feedback should highlight understanding of:</a:t>
            </a:r>
          </a:p>
          <a:p>
            <a:endParaRPr lang="en-AU" sz="2000" b="1" dirty="0">
              <a:solidFill>
                <a:srgbClr val="3BB26E"/>
              </a:solidFill>
              <a:latin typeface="Bookman Old Style" panose="02050604050505020204" pitchFamily="18" charset="0"/>
            </a:endParaRP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The vision, mission &amp; values</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Enjoyment of the induction</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Team building</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The future &amp; their role</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Feel closer to the brand</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Would you Recommend a Friend</a:t>
            </a:r>
          </a:p>
          <a:p>
            <a:pPr marL="285750" indent="-285750">
              <a:buFont typeface="Arial" panose="020B0604020202020204" pitchFamily="34" charset="0"/>
              <a:buChar char="•"/>
            </a:pPr>
            <a:endParaRPr lang="en-AU" sz="2000" b="1" dirty="0">
              <a:solidFill>
                <a:srgbClr val="3BB26E"/>
              </a:solidFill>
              <a:latin typeface="Bookman Old Style" panose="02050604050505020204" pitchFamily="18" charset="0"/>
            </a:endParaRPr>
          </a:p>
          <a:p>
            <a:r>
              <a:rPr lang="en-AU" sz="2000" b="1" dirty="0">
                <a:solidFill>
                  <a:srgbClr val="3BB26E"/>
                </a:solidFill>
                <a:latin typeface="Bookman Old Style" panose="02050604050505020204" pitchFamily="18" charset="0"/>
              </a:rPr>
              <a:t>Survey from forms (6 Questions) sent to all inductees for them to complete at closure of the course</a:t>
            </a:r>
          </a:p>
          <a:p>
            <a:pPr marL="285750" indent="-285750">
              <a:buFont typeface="Arial" panose="020B0604020202020204" pitchFamily="34" charset="0"/>
              <a:buChar char="•"/>
            </a:pPr>
            <a:endParaRPr lang="en-AU" sz="2000" b="1" dirty="0">
              <a:solidFill>
                <a:srgbClr val="3BB26E"/>
              </a:solidFill>
              <a:latin typeface="Bookman Old Style" panose="02050604050505020204" pitchFamily="18" charset="0"/>
            </a:endParaRPr>
          </a:p>
          <a:p>
            <a:pPr marL="285750" indent="-285750">
              <a:buFont typeface="Arial" panose="020B0604020202020204" pitchFamily="34" charset="0"/>
              <a:buChar char="•"/>
            </a:pPr>
            <a:endParaRPr lang="en-AU" sz="2000" b="1" dirty="0">
              <a:solidFill>
                <a:srgbClr val="3BB26E"/>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792554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with children&#10;&#10;Description automatically generated">
            <a:extLst>
              <a:ext uri="{FF2B5EF4-FFF2-40B4-BE49-F238E27FC236}">
                <a16:creationId xmlns:a16="http://schemas.microsoft.com/office/drawing/2014/main" id="{9B85BB2C-8990-89A1-27DD-7168DFFEB08A}"/>
              </a:ext>
            </a:extLst>
          </p:cNvPr>
          <p:cNvPicPr>
            <a:picLocks noChangeAspect="1"/>
          </p:cNvPicPr>
          <p:nvPr/>
        </p:nvPicPr>
        <p:blipFill>
          <a:blip r:embed="rId3">
            <a:extLst>
              <a:ext uri="{28A0092B-C50C-407E-A947-70E740481C1C}">
                <a14:useLocalDpi xmlns:a14="http://schemas.microsoft.com/office/drawing/2010/main" val="0"/>
              </a:ext>
            </a:extLst>
          </a:blip>
          <a:srcRect r="1" b="9635"/>
          <a:stretch/>
        </p:blipFill>
        <p:spPr>
          <a:xfrm>
            <a:off x="-1985265" y="0"/>
            <a:ext cx="6071300" cy="6857990"/>
          </a:xfrm>
          <a:custGeom>
            <a:avLst/>
            <a:gdLst>
              <a:gd name="connsiteX0" fmla="*/ 0 w 6071320"/>
              <a:gd name="connsiteY0" fmla="*/ 0 h 6858000"/>
              <a:gd name="connsiteX1" fmla="*/ 767408 w 6071320"/>
              <a:gd name="connsiteY1" fmla="*/ 0 h 6858000"/>
              <a:gd name="connsiteX2" fmla="*/ 1631504 w 6071320"/>
              <a:gd name="connsiteY2" fmla="*/ 0 h 6858000"/>
              <a:gd name="connsiteX3" fmla="*/ 4330254 w 6071320"/>
              <a:gd name="connsiteY3" fmla="*/ 0 h 6858000"/>
              <a:gd name="connsiteX4" fmla="*/ 4364776 w 6071320"/>
              <a:gd name="connsiteY4" fmla="*/ 24549 h 6858000"/>
              <a:gd name="connsiteX5" fmla="*/ 6071320 w 6071320"/>
              <a:gd name="connsiteY5" fmla="*/ 3429000 h 6858000"/>
              <a:gd name="connsiteX6" fmla="*/ 4364776 w 6071320"/>
              <a:gd name="connsiteY6" fmla="*/ 6833451 h 6858000"/>
              <a:gd name="connsiteX7" fmla="*/ 4330254 w 6071320"/>
              <a:gd name="connsiteY7" fmla="*/ 6858000 h 6858000"/>
              <a:gd name="connsiteX8" fmla="*/ 1631504 w 6071320"/>
              <a:gd name="connsiteY8" fmla="*/ 6858000 h 6858000"/>
              <a:gd name="connsiteX9" fmla="*/ 767408 w 6071320"/>
              <a:gd name="connsiteY9" fmla="*/ 6858000 h 6858000"/>
              <a:gd name="connsiteX10" fmla="*/ 0 w 607132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71320" h="6858000">
                <a:moveTo>
                  <a:pt x="0" y="0"/>
                </a:moveTo>
                <a:lnTo>
                  <a:pt x="767408" y="0"/>
                </a:lnTo>
                <a:lnTo>
                  <a:pt x="1631504" y="0"/>
                </a:lnTo>
                <a:lnTo>
                  <a:pt x="4330254" y="0"/>
                </a:lnTo>
                <a:lnTo>
                  <a:pt x="4364776" y="24549"/>
                </a:lnTo>
                <a:cubicBezTo>
                  <a:pt x="5400753" y="799309"/>
                  <a:pt x="6071320" y="2035845"/>
                  <a:pt x="6071320" y="3429000"/>
                </a:cubicBezTo>
                <a:cubicBezTo>
                  <a:pt x="6071320" y="4822155"/>
                  <a:pt x="5400753" y="6058691"/>
                  <a:pt x="4364776" y="6833451"/>
                </a:cubicBezTo>
                <a:lnTo>
                  <a:pt x="4330254" y="6858000"/>
                </a:lnTo>
                <a:lnTo>
                  <a:pt x="1631504" y="6858000"/>
                </a:lnTo>
                <a:lnTo>
                  <a:pt x="767408" y="6858000"/>
                </a:lnTo>
                <a:lnTo>
                  <a:pt x="0" y="6858000"/>
                </a:lnTo>
                <a:close/>
              </a:path>
            </a:pathLst>
          </a:custGeom>
          <a:noFill/>
        </p:spPr>
      </p:pic>
      <p:sp>
        <p:nvSpPr>
          <p:cNvPr id="7" name="TextBox 6">
            <a:extLst>
              <a:ext uri="{FF2B5EF4-FFF2-40B4-BE49-F238E27FC236}">
                <a16:creationId xmlns:a16="http://schemas.microsoft.com/office/drawing/2014/main" id="{B73FC5F2-F795-D464-ED2E-0D2319772BD7}"/>
              </a:ext>
            </a:extLst>
          </p:cNvPr>
          <p:cNvSpPr txBox="1"/>
          <p:nvPr/>
        </p:nvSpPr>
        <p:spPr>
          <a:xfrm>
            <a:off x="4511628" y="2211599"/>
            <a:ext cx="6986155" cy="3785652"/>
          </a:xfrm>
          <a:prstGeom prst="rect">
            <a:avLst/>
          </a:prstGeom>
          <a:noFill/>
        </p:spPr>
        <p:txBody>
          <a:bodyPr wrap="square" rtlCol="0">
            <a:spAutoFit/>
          </a:bodyPr>
          <a:lstStyle/>
          <a:p>
            <a:pPr marL="342900" indent="-342900">
              <a:buFont typeface="+mj-lt"/>
              <a:buAutoNum type="arabicPeriod"/>
            </a:pPr>
            <a:r>
              <a:rPr lang="en-US" sz="2000" b="1" dirty="0">
                <a:solidFill>
                  <a:srgbClr val="3BB26E"/>
                </a:solidFill>
                <a:latin typeface="Bookman Old Style" panose="02050604050505020204" pitchFamily="18" charset="0"/>
              </a:rPr>
              <a:t>Welcome to the Dreamworld Family</a:t>
            </a:r>
          </a:p>
          <a:p>
            <a:pPr marL="342900" indent="-342900">
              <a:buFont typeface="+mj-lt"/>
              <a:buAutoNum type="arabicPeriod"/>
            </a:pPr>
            <a:r>
              <a:rPr lang="en-AU" sz="2000" b="1" dirty="0">
                <a:solidFill>
                  <a:srgbClr val="3BB26E"/>
                </a:solidFill>
                <a:latin typeface="Bookman Old Style" panose="02050604050505020204" pitchFamily="18" charset="0"/>
              </a:rPr>
              <a:t>Dreamworld Today &amp; the Future</a:t>
            </a:r>
          </a:p>
          <a:p>
            <a:pPr marL="342900" indent="-342900">
              <a:buFont typeface="+mj-lt"/>
              <a:buAutoNum type="arabicPeriod"/>
            </a:pPr>
            <a:r>
              <a:rPr lang="en-AU" sz="2000" b="1" dirty="0">
                <a:solidFill>
                  <a:srgbClr val="3BB26E"/>
                </a:solidFill>
                <a:latin typeface="Bookman Old Style" panose="02050604050505020204" pitchFamily="18" charset="0"/>
              </a:rPr>
              <a:t>Safety</a:t>
            </a:r>
          </a:p>
          <a:p>
            <a:pPr marL="342900" indent="-342900">
              <a:buFont typeface="+mj-lt"/>
              <a:buAutoNum type="arabicPeriod"/>
            </a:pPr>
            <a:r>
              <a:rPr lang="en-US" sz="2000" b="1" dirty="0">
                <a:solidFill>
                  <a:srgbClr val="3BB26E"/>
                </a:solidFill>
                <a:latin typeface="Bookman Old Style" panose="02050604050505020204" pitchFamily="18" charset="0"/>
              </a:rPr>
              <a:t>The Dreamworld Experience; What sets us apart</a:t>
            </a:r>
          </a:p>
          <a:p>
            <a:pPr marL="342900" indent="-342900">
              <a:buFont typeface="+mj-lt"/>
              <a:buAutoNum type="arabicPeriod"/>
            </a:pPr>
            <a:r>
              <a:rPr lang="en-US" sz="2000" b="1" dirty="0">
                <a:solidFill>
                  <a:srgbClr val="3BB26E"/>
                </a:solidFill>
                <a:latin typeface="Bookman Old Style" panose="02050604050505020204" pitchFamily="18" charset="0"/>
              </a:rPr>
              <a:t>GUEST Experience</a:t>
            </a:r>
          </a:p>
          <a:p>
            <a:pPr marL="342900" indent="-342900">
              <a:buFont typeface="+mj-lt"/>
              <a:buAutoNum type="arabicPeriod"/>
            </a:pPr>
            <a:r>
              <a:rPr lang="en-US" sz="2000" b="1" dirty="0">
                <a:solidFill>
                  <a:srgbClr val="3BB26E"/>
                </a:solidFill>
                <a:latin typeface="Bookman Old Style" panose="02050604050505020204" pitchFamily="18" charset="0"/>
              </a:rPr>
              <a:t>Behind the Scenes: How Dreamworld Operates</a:t>
            </a:r>
          </a:p>
          <a:p>
            <a:pPr marL="342900" indent="-342900">
              <a:buFont typeface="+mj-lt"/>
              <a:buAutoNum type="arabicPeriod"/>
            </a:pPr>
            <a:r>
              <a:rPr lang="en-AU" sz="2000" b="1" dirty="0">
                <a:solidFill>
                  <a:srgbClr val="3BB26E"/>
                </a:solidFill>
                <a:latin typeface="Bookman Old Style" panose="02050604050505020204" pitchFamily="18" charset="0"/>
              </a:rPr>
              <a:t>Your First Day</a:t>
            </a:r>
          </a:p>
          <a:p>
            <a:pPr marL="342900" indent="-342900">
              <a:buFont typeface="+mj-lt"/>
              <a:buAutoNum type="arabicPeriod"/>
            </a:pPr>
            <a:r>
              <a:rPr lang="en-AU" sz="2000" b="1" dirty="0">
                <a:solidFill>
                  <a:srgbClr val="3BB26E"/>
                </a:solidFill>
                <a:latin typeface="Bookman Old Style" panose="02050604050505020204" pitchFamily="18" charset="0"/>
              </a:rPr>
              <a:t>Systems, Tool and Career Opportunities</a:t>
            </a:r>
          </a:p>
          <a:p>
            <a:pPr marL="342900" indent="-342900">
              <a:buFont typeface="+mj-lt"/>
              <a:buAutoNum type="arabicPeriod"/>
            </a:pPr>
            <a:r>
              <a:rPr lang="en-AU" sz="2000" b="1" dirty="0">
                <a:solidFill>
                  <a:srgbClr val="3BB26E"/>
                </a:solidFill>
                <a:latin typeface="Bookman Old Style" panose="02050604050505020204" pitchFamily="18" charset="0"/>
              </a:rPr>
              <a:t>Employee Benefits &amp; Culture</a:t>
            </a:r>
          </a:p>
          <a:p>
            <a:br>
              <a:rPr lang="en-AU" sz="2000" b="1" dirty="0">
                <a:solidFill>
                  <a:srgbClr val="3BB26E"/>
                </a:solidFill>
                <a:latin typeface="Bookman Old Style" panose="02050604050505020204" pitchFamily="18" charset="0"/>
              </a:rPr>
            </a:br>
            <a:br>
              <a:rPr lang="en-AU" sz="2000" b="1" dirty="0">
                <a:solidFill>
                  <a:srgbClr val="3BB26E"/>
                </a:solidFill>
                <a:latin typeface="Bookman Old Style" panose="02050604050505020204" pitchFamily="18" charset="0"/>
              </a:rPr>
            </a:br>
            <a:endParaRPr lang="en-AU" sz="2000" b="1" dirty="0">
              <a:solidFill>
                <a:srgbClr val="3BB26E"/>
              </a:solidFill>
              <a:latin typeface="Bookman Old Style" panose="02050604050505020204" pitchFamily="18" charset="0"/>
            </a:endParaRPr>
          </a:p>
        </p:txBody>
      </p:sp>
      <p:sp>
        <p:nvSpPr>
          <p:cNvPr id="8" name="TextBox 7">
            <a:extLst>
              <a:ext uri="{FF2B5EF4-FFF2-40B4-BE49-F238E27FC236}">
                <a16:creationId xmlns:a16="http://schemas.microsoft.com/office/drawing/2014/main" id="{20189846-9CE9-601C-3571-A29E6264B598}"/>
              </a:ext>
            </a:extLst>
          </p:cNvPr>
          <p:cNvSpPr txBox="1"/>
          <p:nvPr/>
        </p:nvSpPr>
        <p:spPr>
          <a:xfrm>
            <a:off x="4379552" y="572273"/>
            <a:ext cx="7452830" cy="1200329"/>
          </a:xfrm>
          <a:prstGeom prst="rect">
            <a:avLst/>
          </a:prstGeom>
          <a:noFill/>
        </p:spPr>
        <p:txBody>
          <a:bodyPr wrap="square" lIns="91440" tIns="45720" rIns="91440" bIns="45720" rtlCol="0" anchor="t">
            <a:spAutoFit/>
          </a:bodyPr>
          <a:lstStyle/>
          <a:p>
            <a:r>
              <a:rPr lang="en-AU" sz="3600" dirty="0">
                <a:solidFill>
                  <a:srgbClr val="466DBE"/>
                </a:solidFill>
                <a:latin typeface="+mj-lt"/>
              </a:rPr>
              <a:t>4 Hour Engagement Example</a:t>
            </a:r>
          </a:p>
          <a:p>
            <a:r>
              <a:rPr lang="en-AU" sz="3600" dirty="0">
                <a:solidFill>
                  <a:srgbClr val="466DBE"/>
                </a:solidFill>
                <a:latin typeface="+mj-lt"/>
              </a:rPr>
              <a:t>What will be covered?</a:t>
            </a:r>
          </a:p>
        </p:txBody>
      </p:sp>
    </p:spTree>
    <p:custDataLst>
      <p:tags r:id="rId1"/>
    </p:custDataLst>
    <p:extLst>
      <p:ext uri="{BB962C8B-B14F-4D97-AF65-F5344CB8AC3E}">
        <p14:creationId xmlns:p14="http://schemas.microsoft.com/office/powerpoint/2010/main" val="654565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6C27F-257E-B8F6-EF54-7C815F0A0D33}"/>
            </a:ext>
          </a:extLst>
        </p:cNvPr>
        <p:cNvGrpSpPr/>
        <p:nvPr/>
      </p:nvGrpSpPr>
      <p:grpSpPr>
        <a:xfrm>
          <a:off x="0" y="0"/>
          <a:ext cx="0" cy="0"/>
          <a:chOff x="0" y="0"/>
          <a:chExt cx="0" cy="0"/>
        </a:xfrm>
      </p:grpSpPr>
      <p:pic>
        <p:nvPicPr>
          <p:cNvPr id="7" name="Picture Placeholder 6" descr="A close-up of a sign&#10;&#10;Description automatically generated">
            <a:extLst>
              <a:ext uri="{FF2B5EF4-FFF2-40B4-BE49-F238E27FC236}">
                <a16:creationId xmlns:a16="http://schemas.microsoft.com/office/drawing/2014/main" id="{47F4F7A1-73CC-97A1-8C47-FC2911FA644C}"/>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0233" r="21133" b="-1"/>
          <a:stretch/>
        </p:blipFill>
        <p:spPr>
          <a:xfrm>
            <a:off x="6703717" y="0"/>
            <a:ext cx="6023992" cy="6857990"/>
          </a:xfrm>
          <a:noFill/>
        </p:spPr>
      </p:pic>
      <p:sp>
        <p:nvSpPr>
          <p:cNvPr id="8" name="TextBox 7">
            <a:extLst>
              <a:ext uri="{FF2B5EF4-FFF2-40B4-BE49-F238E27FC236}">
                <a16:creationId xmlns:a16="http://schemas.microsoft.com/office/drawing/2014/main" id="{5ADB90B7-0B08-B20A-830E-40D63BFD9509}"/>
              </a:ext>
            </a:extLst>
          </p:cNvPr>
          <p:cNvSpPr txBox="1"/>
          <p:nvPr/>
        </p:nvSpPr>
        <p:spPr>
          <a:xfrm>
            <a:off x="323577" y="2213496"/>
            <a:ext cx="6197295" cy="4247317"/>
          </a:xfrm>
          <a:prstGeom prst="rect">
            <a:avLst/>
          </a:prstGeom>
          <a:noFill/>
        </p:spPr>
        <p:txBody>
          <a:bodyPr wrap="square" rtlCol="0">
            <a:spAutoFit/>
          </a:bodyPr>
          <a:lstStyle/>
          <a:p>
            <a:r>
              <a:rPr lang="en-AU" b="1" dirty="0">
                <a:solidFill>
                  <a:srgbClr val="466DBE"/>
                </a:solidFill>
                <a:latin typeface="Bookman Old Style" panose="02050604050505020204" pitchFamily="18" charset="0"/>
              </a:rPr>
              <a:t>THE EXPLORER </a:t>
            </a:r>
            <a:r>
              <a:rPr lang="en-AU" b="1" dirty="0">
                <a:solidFill>
                  <a:srgbClr val="3BB26E"/>
                </a:solidFill>
                <a:latin typeface="Bookman Old Style" panose="02050604050505020204" pitchFamily="18" charset="0"/>
              </a:rPr>
              <a:t>-</a:t>
            </a:r>
            <a:r>
              <a:rPr lang="en-AU" b="1" dirty="0">
                <a:solidFill>
                  <a:srgbClr val="FA6F06"/>
                </a:solidFill>
                <a:latin typeface="Bookman Old Style" panose="02050604050505020204" pitchFamily="18" charset="0"/>
              </a:rPr>
              <a:t>  </a:t>
            </a:r>
            <a:r>
              <a:rPr lang="en-AU" b="1" dirty="0">
                <a:solidFill>
                  <a:srgbClr val="3BB26E"/>
                </a:solidFill>
                <a:latin typeface="Bookman Old Style" panose="02050604050505020204" pitchFamily="18" charset="0"/>
              </a:rPr>
              <a:t>Representing our Guests Services, retail, Attractions &amp; Aquatics Embodying curiosity and Customer Connection</a:t>
            </a:r>
          </a:p>
          <a:p>
            <a:endParaRPr lang="en-AU" b="1" dirty="0">
              <a:solidFill>
                <a:srgbClr val="FA6F06"/>
              </a:solidFill>
              <a:latin typeface="Bookman Old Style" panose="02050604050505020204" pitchFamily="18" charset="0"/>
            </a:endParaRPr>
          </a:p>
          <a:p>
            <a:r>
              <a:rPr lang="en-AU" b="1" dirty="0">
                <a:solidFill>
                  <a:srgbClr val="466DBE"/>
                </a:solidFill>
                <a:latin typeface="Bookman Old Style" panose="02050604050505020204" pitchFamily="18" charset="0"/>
              </a:rPr>
              <a:t>THE GAURDIAN </a:t>
            </a:r>
            <a:r>
              <a:rPr lang="en-AU" b="1" dirty="0">
                <a:solidFill>
                  <a:srgbClr val="3BB26E"/>
                </a:solidFill>
                <a:latin typeface="Bookman Old Style" panose="02050604050505020204" pitchFamily="18" charset="0"/>
              </a:rPr>
              <a:t>– Representing Safety, protecting both guests, staff our ourselves</a:t>
            </a:r>
          </a:p>
          <a:p>
            <a:endParaRPr lang="en-AU" b="1" dirty="0">
              <a:solidFill>
                <a:srgbClr val="3BB26E"/>
              </a:solidFill>
              <a:latin typeface="Bookman Old Style" panose="02050604050505020204" pitchFamily="18" charset="0"/>
            </a:endParaRPr>
          </a:p>
          <a:p>
            <a:r>
              <a:rPr lang="en-AU" b="1" dirty="0">
                <a:solidFill>
                  <a:srgbClr val="466DBE"/>
                </a:solidFill>
                <a:latin typeface="Bookman Old Style" panose="02050604050505020204" pitchFamily="18" charset="0"/>
              </a:rPr>
              <a:t>THE CREATOR </a:t>
            </a:r>
            <a:r>
              <a:rPr lang="en-AU" b="1" dirty="0">
                <a:solidFill>
                  <a:srgbClr val="3BB26E"/>
                </a:solidFill>
                <a:latin typeface="Bookman Old Style" panose="02050604050505020204" pitchFamily="18" charset="0"/>
              </a:rPr>
              <a:t>– Representing Innovation, We want to hear from you… ensuring every moment is memorable</a:t>
            </a:r>
          </a:p>
          <a:p>
            <a:endParaRPr lang="en-AU" b="1" dirty="0">
              <a:solidFill>
                <a:srgbClr val="FA6F06"/>
              </a:solidFill>
              <a:latin typeface="Bookman Old Style" panose="02050604050505020204" pitchFamily="18" charset="0"/>
            </a:endParaRPr>
          </a:p>
          <a:p>
            <a:r>
              <a:rPr lang="en-US" b="1" dirty="0">
                <a:solidFill>
                  <a:srgbClr val="466DBE"/>
                </a:solidFill>
                <a:latin typeface="Bookman Old Style" panose="02050604050505020204" pitchFamily="18" charset="0"/>
              </a:rPr>
              <a:t>THE MAESTRO </a:t>
            </a:r>
            <a:r>
              <a:rPr lang="en-US" b="1" dirty="0">
                <a:solidFill>
                  <a:srgbClr val="3BB26E"/>
                </a:solidFill>
                <a:latin typeface="Bookman Old Style" panose="02050604050505020204" pitchFamily="18" charset="0"/>
              </a:rPr>
              <a:t>– The conductor of fun and festivities. They inspire others to join in and create a harmonious vibe of collective happiness.</a:t>
            </a:r>
          </a:p>
          <a:p>
            <a:endParaRPr lang="en-AU" b="1" dirty="0">
              <a:solidFill>
                <a:srgbClr val="FA6F06"/>
              </a:solidFill>
              <a:latin typeface="Bookman Old Style" panose="02050604050505020204" pitchFamily="18" charset="0"/>
            </a:endParaRPr>
          </a:p>
        </p:txBody>
      </p:sp>
      <p:sp>
        <p:nvSpPr>
          <p:cNvPr id="9" name="TextBox 8">
            <a:extLst>
              <a:ext uri="{FF2B5EF4-FFF2-40B4-BE49-F238E27FC236}">
                <a16:creationId xmlns:a16="http://schemas.microsoft.com/office/drawing/2014/main" id="{5ACB9696-4373-4BD9-A5F4-80085932057B}"/>
              </a:ext>
            </a:extLst>
          </p:cNvPr>
          <p:cNvSpPr txBox="1"/>
          <p:nvPr/>
        </p:nvSpPr>
        <p:spPr>
          <a:xfrm>
            <a:off x="323578" y="262353"/>
            <a:ext cx="5929440" cy="1751174"/>
          </a:xfrm>
          <a:prstGeom prst="rect">
            <a:avLst/>
          </a:prstGeom>
          <a:noFill/>
        </p:spPr>
        <p:txBody>
          <a:bodyPr wrap="square" lIns="91440" tIns="45720" rIns="91440" bIns="45720" anchor="t">
            <a:spAutoFit/>
          </a:bodyPr>
          <a:lstStyle/>
          <a:p>
            <a:r>
              <a:rPr lang="en-US" sz="3600" dirty="0">
                <a:solidFill>
                  <a:srgbClr val="466DBE"/>
                </a:solidFill>
                <a:latin typeface="+mj-lt"/>
              </a:rPr>
              <a:t>Their role in the Dreamworld Story… Our cast of characters </a:t>
            </a:r>
            <a:endParaRPr lang="en-AU" sz="3600" dirty="0">
              <a:solidFill>
                <a:srgbClr val="466DBE"/>
              </a:solidFill>
              <a:latin typeface="+mj-lt"/>
            </a:endParaRPr>
          </a:p>
        </p:txBody>
      </p:sp>
      <p:sp>
        <p:nvSpPr>
          <p:cNvPr id="2" name="TextBox 1">
            <a:extLst>
              <a:ext uri="{FF2B5EF4-FFF2-40B4-BE49-F238E27FC236}">
                <a16:creationId xmlns:a16="http://schemas.microsoft.com/office/drawing/2014/main" id="{CF36481C-B700-9CA1-7694-7970397337D8}"/>
              </a:ext>
            </a:extLst>
          </p:cNvPr>
          <p:cNvSpPr txBox="1"/>
          <p:nvPr/>
        </p:nvSpPr>
        <p:spPr>
          <a:xfrm>
            <a:off x="5195289" y="345480"/>
            <a:ext cx="3575018" cy="369332"/>
          </a:xfrm>
          <a:prstGeom prst="rect">
            <a:avLst/>
          </a:prstGeom>
          <a:noFill/>
        </p:spPr>
        <p:txBody>
          <a:bodyPr wrap="none" rtlCol="0">
            <a:spAutoFit/>
          </a:bodyPr>
          <a:lstStyle/>
          <a:p>
            <a:r>
              <a:rPr lang="en-AU" dirty="0">
                <a:highlight>
                  <a:srgbClr val="FFFF00"/>
                </a:highlight>
                <a:latin typeface="+mj-lt"/>
              </a:rPr>
              <a:t>ONLY IN 4/6 hour Induction</a:t>
            </a:r>
          </a:p>
        </p:txBody>
      </p:sp>
    </p:spTree>
    <p:custDataLst>
      <p:tags r:id="rId1"/>
    </p:custDataLst>
    <p:extLst>
      <p:ext uri="{BB962C8B-B14F-4D97-AF65-F5344CB8AC3E}">
        <p14:creationId xmlns:p14="http://schemas.microsoft.com/office/powerpoint/2010/main" val="153369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Cartoon characters in blue uniforms&#10;&#10;Description automatically generated">
            <a:extLst>
              <a:ext uri="{FF2B5EF4-FFF2-40B4-BE49-F238E27FC236}">
                <a16:creationId xmlns:a16="http://schemas.microsoft.com/office/drawing/2014/main" id="{43EA82B8-D978-E05D-8487-75867B331DCC}"/>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xfrm>
            <a:off x="20" y="10"/>
            <a:ext cx="12191980" cy="6857990"/>
          </a:xfrm>
          <a:noFill/>
        </p:spPr>
      </p:pic>
      <p:sp>
        <p:nvSpPr>
          <p:cNvPr id="3" name="TextBox 2">
            <a:extLst>
              <a:ext uri="{FF2B5EF4-FFF2-40B4-BE49-F238E27FC236}">
                <a16:creationId xmlns:a16="http://schemas.microsoft.com/office/drawing/2014/main" id="{7C05EC47-6EB2-6A1E-A2D3-4AEAA7B81E5F}"/>
              </a:ext>
            </a:extLst>
          </p:cNvPr>
          <p:cNvSpPr txBox="1"/>
          <p:nvPr/>
        </p:nvSpPr>
        <p:spPr>
          <a:xfrm>
            <a:off x="8131472" y="602104"/>
            <a:ext cx="3575018" cy="369332"/>
          </a:xfrm>
          <a:prstGeom prst="rect">
            <a:avLst/>
          </a:prstGeom>
          <a:noFill/>
        </p:spPr>
        <p:txBody>
          <a:bodyPr wrap="none" rtlCol="0">
            <a:spAutoFit/>
          </a:bodyPr>
          <a:lstStyle/>
          <a:p>
            <a:r>
              <a:rPr lang="en-AU">
                <a:highlight>
                  <a:srgbClr val="FFFF00"/>
                </a:highlight>
                <a:latin typeface="+mj-lt"/>
              </a:rPr>
              <a:t>ONLY IN 4/6 hour Induction</a:t>
            </a:r>
          </a:p>
        </p:txBody>
      </p:sp>
    </p:spTree>
    <p:custDataLst>
      <p:tags r:id="rId1"/>
    </p:custDataLst>
    <p:extLst>
      <p:ext uri="{BB962C8B-B14F-4D97-AF65-F5344CB8AC3E}">
        <p14:creationId xmlns:p14="http://schemas.microsoft.com/office/powerpoint/2010/main" val="1299451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in clothing&#10;&#10;Description automatically generated">
            <a:extLst>
              <a:ext uri="{FF2B5EF4-FFF2-40B4-BE49-F238E27FC236}">
                <a16:creationId xmlns:a16="http://schemas.microsoft.com/office/drawing/2014/main" id="{BB4EE957-0AE3-D373-3FB2-DAFD119E1A24}"/>
              </a:ext>
            </a:extLst>
          </p:cNvPr>
          <p:cNvPicPr>
            <a:picLocks noChangeAspect="1"/>
          </p:cNvPicPr>
          <p:nvPr/>
        </p:nvPicPr>
        <p:blipFill>
          <a:blip r:embed="rId4">
            <a:extLst>
              <a:ext uri="{28A0092B-C50C-407E-A947-70E740481C1C}">
                <a14:useLocalDpi xmlns:a14="http://schemas.microsoft.com/office/drawing/2010/main" val="0"/>
              </a:ext>
            </a:extLst>
          </a:blip>
          <a:srcRect l="-1868" t="87" r="1868" b="-87"/>
          <a:stretch/>
        </p:blipFill>
        <p:spPr>
          <a:xfrm>
            <a:off x="3359696" y="-25947"/>
            <a:ext cx="10283786" cy="6858000"/>
          </a:xfrm>
          <a:prstGeom prst="rect">
            <a:avLst/>
          </a:prstGeom>
        </p:spPr>
      </p:pic>
      <p:sp>
        <p:nvSpPr>
          <p:cNvPr id="4" name="Полилиния 3"/>
          <p:cNvSpPr/>
          <p:nvPr/>
        </p:nvSpPr>
        <p:spPr>
          <a:xfrm flipH="1">
            <a:off x="0" y="-27384"/>
            <a:ext cx="6240016" cy="6858000"/>
          </a:xfrm>
          <a:custGeom>
            <a:avLst/>
            <a:gdLst>
              <a:gd name="connsiteX0" fmla="*/ 3429000 w 7531596"/>
              <a:gd name="connsiteY0" fmla="*/ 0 h 6858000"/>
              <a:gd name="connsiteX1" fmla="*/ 3528392 w 7531596"/>
              <a:gd name="connsiteY1" fmla="*/ 2513 h 6858000"/>
              <a:gd name="connsiteX2" fmla="*/ 3528392 w 7531596"/>
              <a:gd name="connsiteY2" fmla="*/ 0 h 6858000"/>
              <a:gd name="connsiteX3" fmla="*/ 5740896 w 7531596"/>
              <a:gd name="connsiteY3" fmla="*/ 0 h 6858000"/>
              <a:gd name="connsiteX4" fmla="*/ 6960096 w 7531596"/>
              <a:gd name="connsiteY4" fmla="*/ 0 h 6858000"/>
              <a:gd name="connsiteX5" fmla="*/ 7531596 w 7531596"/>
              <a:gd name="connsiteY5" fmla="*/ 0 h 6858000"/>
              <a:gd name="connsiteX6" fmla="*/ 7531596 w 7531596"/>
              <a:gd name="connsiteY6" fmla="*/ 6858000 h 6858000"/>
              <a:gd name="connsiteX7" fmla="*/ 6960096 w 7531596"/>
              <a:gd name="connsiteY7" fmla="*/ 6858000 h 6858000"/>
              <a:gd name="connsiteX8" fmla="*/ 5740896 w 7531596"/>
              <a:gd name="connsiteY8" fmla="*/ 6858000 h 6858000"/>
              <a:gd name="connsiteX9" fmla="*/ 3528392 w 7531596"/>
              <a:gd name="connsiteY9" fmla="*/ 6858000 h 6858000"/>
              <a:gd name="connsiteX10" fmla="*/ 3528392 w 7531596"/>
              <a:gd name="connsiteY10" fmla="*/ 6855487 h 6858000"/>
              <a:gd name="connsiteX11" fmla="*/ 3429000 w 7531596"/>
              <a:gd name="connsiteY11" fmla="*/ 6858000 h 6858000"/>
              <a:gd name="connsiteX12" fmla="*/ 0 w 7531596"/>
              <a:gd name="connsiteY12" fmla="*/ 3429000 h 6858000"/>
              <a:gd name="connsiteX13" fmla="*/ 3429000 w 7531596"/>
              <a:gd name="connsiteY13"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31596" h="6858000">
                <a:moveTo>
                  <a:pt x="3429000" y="0"/>
                </a:moveTo>
                <a:lnTo>
                  <a:pt x="3528392" y="2513"/>
                </a:lnTo>
                <a:lnTo>
                  <a:pt x="3528392" y="0"/>
                </a:lnTo>
                <a:lnTo>
                  <a:pt x="5740896" y="0"/>
                </a:lnTo>
                <a:lnTo>
                  <a:pt x="6960096" y="0"/>
                </a:lnTo>
                <a:lnTo>
                  <a:pt x="7531596" y="0"/>
                </a:lnTo>
                <a:lnTo>
                  <a:pt x="7531596" y="6858000"/>
                </a:lnTo>
                <a:lnTo>
                  <a:pt x="6960096" y="6858000"/>
                </a:lnTo>
                <a:lnTo>
                  <a:pt x="5740896" y="6858000"/>
                </a:lnTo>
                <a:lnTo>
                  <a:pt x="3528392" y="6858000"/>
                </a:lnTo>
                <a:lnTo>
                  <a:pt x="3528392" y="6855487"/>
                </a:lnTo>
                <a:lnTo>
                  <a:pt x="3429000" y="6858000"/>
                </a:lnTo>
                <a:cubicBezTo>
                  <a:pt x="1535216" y="6858000"/>
                  <a:pt x="0" y="5322784"/>
                  <a:pt x="0" y="3429000"/>
                </a:cubicBezTo>
                <a:cubicBezTo>
                  <a:pt x="0" y="1535216"/>
                  <a:pt x="1535216" y="0"/>
                  <a:pt x="3429000" y="0"/>
                </a:cubicBezTo>
                <a:close/>
              </a:path>
            </a:pathLst>
          </a:custGeom>
          <a:solidFill>
            <a:srgbClr val="466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466DBE"/>
              </a:solidFill>
            </a:endParaRPr>
          </a:p>
        </p:txBody>
      </p:sp>
      <p:sp>
        <p:nvSpPr>
          <p:cNvPr id="12" name="Заголовок 1">
            <a:extLst>
              <a:ext uri="{FF2B5EF4-FFF2-40B4-BE49-F238E27FC236}">
                <a16:creationId xmlns:a16="http://schemas.microsoft.com/office/drawing/2014/main" id="{3FA57F03-B31B-49D6-B321-24C6A9E82F41}"/>
              </a:ext>
            </a:extLst>
          </p:cNvPr>
          <p:cNvSpPr txBox="1">
            <a:spLocks/>
          </p:cNvSpPr>
          <p:nvPr/>
        </p:nvSpPr>
        <p:spPr>
          <a:xfrm rot="16200000">
            <a:off x="-2109179" y="2998404"/>
            <a:ext cx="5472610" cy="8092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FDF7ED"/>
                </a:solidFill>
                <a:ea typeface="Roboto" panose="02000000000000000000" pitchFamily="2" charset="0"/>
              </a:rPr>
              <a:t>The Dreamworld Difference</a:t>
            </a:r>
            <a:endParaRPr lang="ru-RU" sz="4800" dirty="0">
              <a:solidFill>
                <a:srgbClr val="FDF7ED"/>
              </a:solidFill>
            </a:endParaRPr>
          </a:p>
        </p:txBody>
      </p:sp>
      <p:sp>
        <p:nvSpPr>
          <p:cNvPr id="6" name="TextBox 5">
            <a:extLst>
              <a:ext uri="{FF2B5EF4-FFF2-40B4-BE49-F238E27FC236}">
                <a16:creationId xmlns:a16="http://schemas.microsoft.com/office/drawing/2014/main" id="{72C47E92-BB45-81FB-67CD-4BA1ABE8CD64}"/>
              </a:ext>
            </a:extLst>
          </p:cNvPr>
          <p:cNvSpPr txBox="1"/>
          <p:nvPr/>
        </p:nvSpPr>
        <p:spPr>
          <a:xfrm>
            <a:off x="2573110" y="2601753"/>
            <a:ext cx="3384376" cy="2185214"/>
          </a:xfrm>
          <a:prstGeom prst="rect">
            <a:avLst/>
          </a:prstGeom>
          <a:noFill/>
        </p:spPr>
        <p:txBody>
          <a:bodyPr wrap="square">
            <a:spAutoFit/>
          </a:bodyPr>
          <a:lstStyle/>
          <a:p>
            <a:r>
              <a:rPr lang="en-US" sz="3200" b="1" dirty="0">
                <a:solidFill>
                  <a:srgbClr val="FDF7ED"/>
                </a:solidFill>
                <a:latin typeface="Bookman Old Style" panose="02050604050505020204" pitchFamily="18" charset="0"/>
              </a:rPr>
              <a:t>Create Happy memories that last a lifetime!</a:t>
            </a:r>
          </a:p>
          <a:p>
            <a:endParaRPr lang="en-US" sz="2000" b="1" dirty="0">
              <a:solidFill>
                <a:schemeClr val="bg1"/>
              </a:solidFill>
              <a:latin typeface="Bookman Old Style" panose="02050604050505020204" pitchFamily="18" charset="0"/>
            </a:endParaRPr>
          </a:p>
          <a:p>
            <a:endParaRPr lang="en-AU" sz="2000" b="1" dirty="0">
              <a:solidFill>
                <a:schemeClr val="bg1"/>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3072032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31737E2-5073-8E87-7EB1-A4EBB261712F}"/>
              </a:ext>
            </a:extLst>
          </p:cNvPr>
          <p:cNvSpPr>
            <a:spLocks noGrp="1"/>
          </p:cNvSpPr>
          <p:nvPr>
            <p:ph type="pic" sz="quarter" idx="15"/>
          </p:nvPr>
        </p:nvSpPr>
        <p:spPr/>
        <p:txBody>
          <a:bodyPr/>
          <a:lstStyle/>
          <a:p>
            <a:endParaRPr lang="en-AU"/>
          </a:p>
        </p:txBody>
      </p:sp>
      <p:pic>
        <p:nvPicPr>
          <p:cNvPr id="4" name="Copy of Employee development and training-720p-241118">
            <a:hlinkClick r:id="" action="ppaction://media"/>
            <a:extLst>
              <a:ext uri="{FF2B5EF4-FFF2-40B4-BE49-F238E27FC236}">
                <a16:creationId xmlns:a16="http://schemas.microsoft.com/office/drawing/2014/main" id="{2F583095-80C1-6036-DC67-A3D63C6BD10E}"/>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1367584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A57ED43-469E-D157-2357-B81B832984F5}"/>
              </a:ext>
            </a:extLst>
          </p:cNvPr>
          <p:cNvGraphicFramePr>
            <a:graphicFrameLocks noGrp="1"/>
          </p:cNvGraphicFramePr>
          <p:nvPr>
            <p:extLst>
              <p:ext uri="{D42A27DB-BD31-4B8C-83A1-F6EECF244321}">
                <p14:modId xmlns:p14="http://schemas.microsoft.com/office/powerpoint/2010/main" val="2981786159"/>
              </p:ext>
            </p:extLst>
          </p:nvPr>
        </p:nvGraphicFramePr>
        <p:xfrm>
          <a:off x="4748108" y="1395844"/>
          <a:ext cx="7304304" cy="5403726"/>
        </p:xfrm>
        <a:graphic>
          <a:graphicData uri="http://schemas.openxmlformats.org/drawingml/2006/table">
            <a:tbl>
              <a:tblPr/>
              <a:tblGrid>
                <a:gridCol w="2434768">
                  <a:extLst>
                    <a:ext uri="{9D8B030D-6E8A-4147-A177-3AD203B41FA5}">
                      <a16:colId xmlns:a16="http://schemas.microsoft.com/office/drawing/2014/main" val="4248370949"/>
                    </a:ext>
                  </a:extLst>
                </a:gridCol>
                <a:gridCol w="2434768">
                  <a:extLst>
                    <a:ext uri="{9D8B030D-6E8A-4147-A177-3AD203B41FA5}">
                      <a16:colId xmlns:a16="http://schemas.microsoft.com/office/drawing/2014/main" val="1550719631"/>
                    </a:ext>
                  </a:extLst>
                </a:gridCol>
                <a:gridCol w="2434768">
                  <a:extLst>
                    <a:ext uri="{9D8B030D-6E8A-4147-A177-3AD203B41FA5}">
                      <a16:colId xmlns:a16="http://schemas.microsoft.com/office/drawing/2014/main" val="1539504551"/>
                    </a:ext>
                  </a:extLst>
                </a:gridCol>
              </a:tblGrid>
              <a:tr h="326916">
                <a:tc>
                  <a:txBody>
                    <a:bodyPr/>
                    <a:lstStyle/>
                    <a:p>
                      <a:r>
                        <a:rPr lang="en-AU" sz="1400" b="1">
                          <a:solidFill>
                            <a:srgbClr val="3BB26E"/>
                          </a:solidFill>
                          <a:latin typeface="Bookman Old Style" panose="02050604050505020204" pitchFamily="18" charset="0"/>
                        </a:rPr>
                        <a:t>Step</a:t>
                      </a:r>
                    </a:p>
                  </a:txBody>
                  <a:tcPr marL="56511" marR="56511" marT="28255" marB="28255" anchor="ctr">
                    <a:lnL>
                      <a:noFill/>
                    </a:lnL>
                    <a:lnR>
                      <a:noFill/>
                    </a:lnR>
                    <a:lnT>
                      <a:noFill/>
                    </a:lnT>
                    <a:lnB>
                      <a:noFill/>
                    </a:lnB>
                    <a:noFill/>
                  </a:tcPr>
                </a:tc>
                <a:tc>
                  <a:txBody>
                    <a:bodyPr/>
                    <a:lstStyle/>
                    <a:p>
                      <a:r>
                        <a:rPr lang="en-AU" sz="1400" b="1">
                          <a:solidFill>
                            <a:srgbClr val="3BB26E"/>
                          </a:solidFill>
                          <a:latin typeface="Bookman Old Style" panose="02050604050505020204" pitchFamily="18" charset="0"/>
                        </a:rPr>
                        <a:t>Description</a:t>
                      </a:r>
                    </a:p>
                  </a:txBody>
                  <a:tcPr marL="56511" marR="56511" marT="28255" marB="28255" anchor="ctr">
                    <a:lnL>
                      <a:noFill/>
                    </a:lnL>
                    <a:lnR>
                      <a:noFill/>
                    </a:lnR>
                    <a:lnT>
                      <a:noFill/>
                    </a:lnT>
                    <a:lnB>
                      <a:noFill/>
                    </a:lnB>
                    <a:noFill/>
                  </a:tcPr>
                </a:tc>
                <a:tc>
                  <a:txBody>
                    <a:bodyPr/>
                    <a:lstStyle/>
                    <a:p>
                      <a:r>
                        <a:rPr lang="en-AU" sz="1400" b="1" dirty="0">
                          <a:solidFill>
                            <a:srgbClr val="3BB26E"/>
                          </a:solidFill>
                          <a:latin typeface="Bookman Old Style" panose="02050604050505020204" pitchFamily="18" charset="0"/>
                        </a:rPr>
                        <a:t>Execution Details</a:t>
                      </a:r>
                    </a:p>
                  </a:txBody>
                  <a:tcPr marL="56511" marR="56511" marT="28255" marB="28255" anchor="ctr">
                    <a:lnL>
                      <a:noFill/>
                    </a:lnL>
                    <a:lnR>
                      <a:noFill/>
                    </a:lnR>
                    <a:lnT>
                      <a:noFill/>
                    </a:lnT>
                    <a:lnB>
                      <a:noFill/>
                    </a:lnB>
                    <a:noFill/>
                  </a:tcPr>
                </a:tc>
                <a:extLst>
                  <a:ext uri="{0D108BD9-81ED-4DB2-BD59-A6C34878D82A}">
                    <a16:rowId xmlns:a16="http://schemas.microsoft.com/office/drawing/2014/main" val="2969821056"/>
                  </a:ext>
                </a:extLst>
              </a:tr>
              <a:tr h="1102298">
                <a:tc>
                  <a:txBody>
                    <a:bodyPr/>
                    <a:lstStyle/>
                    <a:p>
                      <a:r>
                        <a:rPr lang="en-AU" sz="1400" b="1" dirty="0">
                          <a:solidFill>
                            <a:srgbClr val="466DBE"/>
                          </a:solidFill>
                          <a:latin typeface="Bookman Old Style" panose="02050604050505020204" pitchFamily="18" charset="0"/>
                        </a:rPr>
                        <a:t>Team Formation (5 min)</a:t>
                      </a:r>
                    </a:p>
                  </a:txBody>
                  <a:tcPr marL="56511" marR="56511" marT="28255" marB="28255" anchor="ctr">
                    <a:lnL>
                      <a:noFill/>
                    </a:lnL>
                    <a:lnR>
                      <a:noFill/>
                    </a:lnR>
                    <a:lnT>
                      <a:noFill/>
                    </a:lnT>
                    <a:lnB>
                      <a:noFill/>
                    </a:lnB>
                    <a:noFill/>
                  </a:tcPr>
                </a:tc>
                <a:tc>
                  <a:txBody>
                    <a:bodyPr/>
                    <a:lstStyle/>
                    <a:p>
                      <a:r>
                        <a:rPr lang="en-US" sz="1400" b="1" dirty="0">
                          <a:solidFill>
                            <a:srgbClr val="466DBE"/>
                          </a:solidFill>
                          <a:latin typeface="Bookman Old Style" panose="02050604050505020204" pitchFamily="18" charset="0"/>
                        </a:rPr>
                        <a:t>Split participants into diverse teams (mix of roles, personalities). Provide a team name and color.</a:t>
                      </a:r>
                    </a:p>
                  </a:txBody>
                  <a:tcPr marL="56511" marR="56511" marT="28255" marB="28255" anchor="ctr">
                    <a:lnL>
                      <a:noFill/>
                    </a:lnL>
                    <a:lnR>
                      <a:noFill/>
                    </a:lnR>
                    <a:lnT>
                      <a:noFill/>
                    </a:lnT>
                    <a:lnB>
                      <a:noFill/>
                    </a:lnB>
                    <a:noFill/>
                  </a:tcPr>
                </a:tc>
                <a:tc>
                  <a:txBody>
                    <a:bodyPr/>
                    <a:lstStyle/>
                    <a:p>
                      <a:r>
                        <a:rPr lang="en-US" sz="1400" b="1" dirty="0">
                          <a:solidFill>
                            <a:srgbClr val="466DBE"/>
                          </a:solidFill>
                          <a:latin typeface="Bookman Old Style" panose="02050604050505020204" pitchFamily="18" charset="0"/>
                        </a:rPr>
                        <a:t>- Hand out small flags, stickers, or themed accessories for team identity.</a:t>
                      </a:r>
                    </a:p>
                  </a:txBody>
                  <a:tcPr marL="56511" marR="56511" marT="28255" marB="28255" anchor="ctr">
                    <a:lnL>
                      <a:noFill/>
                    </a:lnL>
                    <a:lnR>
                      <a:noFill/>
                    </a:lnR>
                    <a:lnT>
                      <a:noFill/>
                    </a:lnT>
                    <a:lnB>
                      <a:noFill/>
                    </a:lnB>
                    <a:noFill/>
                  </a:tcPr>
                </a:tc>
                <a:extLst>
                  <a:ext uri="{0D108BD9-81ED-4DB2-BD59-A6C34878D82A}">
                    <a16:rowId xmlns:a16="http://schemas.microsoft.com/office/drawing/2014/main" val="1411049230"/>
                  </a:ext>
                </a:extLst>
              </a:tr>
              <a:tr h="1877680">
                <a:tc>
                  <a:txBody>
                    <a:bodyPr/>
                    <a:lstStyle/>
                    <a:p>
                      <a:r>
                        <a:rPr lang="en-AU" sz="1400" b="1">
                          <a:solidFill>
                            <a:srgbClr val="466DBE"/>
                          </a:solidFill>
                          <a:latin typeface="Bookman Old Style" panose="02050604050505020204" pitchFamily="18" charset="0"/>
                        </a:rPr>
                        <a:t>Park Exploration (20 min)</a:t>
                      </a:r>
                    </a:p>
                  </a:txBody>
                  <a:tcPr marL="56511" marR="56511" marT="28255" marB="28255" anchor="ctr">
                    <a:lnL>
                      <a:noFill/>
                    </a:lnL>
                    <a:lnR>
                      <a:noFill/>
                    </a:lnR>
                    <a:lnT>
                      <a:noFill/>
                    </a:lnT>
                    <a:lnB>
                      <a:noFill/>
                    </a:lnB>
                    <a:noFill/>
                  </a:tcPr>
                </a:tc>
                <a:tc>
                  <a:txBody>
                    <a:bodyPr/>
                    <a:lstStyle/>
                    <a:p>
                      <a:r>
                        <a:rPr lang="en-US" sz="1400" b="1" dirty="0">
                          <a:solidFill>
                            <a:srgbClr val="466DBE"/>
                          </a:solidFill>
                          <a:latin typeface="Bookman Old Style" panose="02050604050505020204" pitchFamily="18" charset="0"/>
                        </a:rPr>
                        <a:t>Teams complete a scavenger hunt-style activity across key areas of the park.</a:t>
                      </a:r>
                    </a:p>
                  </a:txBody>
                  <a:tcPr marL="56511" marR="56511" marT="28255" marB="28255" anchor="ctr">
                    <a:lnL>
                      <a:noFill/>
                    </a:lnL>
                    <a:lnR>
                      <a:noFill/>
                    </a:lnR>
                    <a:lnT>
                      <a:noFill/>
                    </a:lnT>
                    <a:lnB>
                      <a:noFill/>
                    </a:lnB>
                    <a:noFill/>
                  </a:tcPr>
                </a:tc>
                <a:tc>
                  <a:txBody>
                    <a:bodyPr/>
                    <a:lstStyle/>
                    <a:p>
                      <a:r>
                        <a:rPr lang="en-US" sz="1400" b="1" dirty="0">
                          <a:solidFill>
                            <a:srgbClr val="466DBE"/>
                          </a:solidFill>
                          <a:latin typeface="Bookman Old Style" panose="02050604050505020204" pitchFamily="18" charset="0"/>
                        </a:rPr>
                        <a:t>- Give clues or tasks that tie into Dreamworld’s history, attractions, and values. - Examples: “Find a spot with a koala statue and take a team photo” or “Name the year Dreamworld first opened.”</a:t>
                      </a:r>
                    </a:p>
                  </a:txBody>
                  <a:tcPr marL="56511" marR="56511" marT="28255" marB="28255" anchor="ctr">
                    <a:lnL>
                      <a:noFill/>
                    </a:lnL>
                    <a:lnR>
                      <a:noFill/>
                    </a:lnR>
                    <a:lnT>
                      <a:noFill/>
                    </a:lnT>
                    <a:lnB>
                      <a:noFill/>
                    </a:lnB>
                    <a:noFill/>
                  </a:tcPr>
                </a:tc>
                <a:extLst>
                  <a:ext uri="{0D108BD9-81ED-4DB2-BD59-A6C34878D82A}">
                    <a16:rowId xmlns:a16="http://schemas.microsoft.com/office/drawing/2014/main" val="4260456385"/>
                  </a:ext>
                </a:extLst>
              </a:tr>
              <a:tr h="1877680">
                <a:tc>
                  <a:txBody>
                    <a:bodyPr/>
                    <a:lstStyle/>
                    <a:p>
                      <a:r>
                        <a:rPr lang="en-US" sz="1400" b="1">
                          <a:solidFill>
                            <a:srgbClr val="466DBE"/>
                          </a:solidFill>
                          <a:latin typeface="Bookman Old Style" panose="02050604050505020204" pitchFamily="18" charset="0"/>
                        </a:rPr>
                        <a:t>Quiz Show with Kahoot! (10 min)</a:t>
                      </a:r>
                    </a:p>
                  </a:txBody>
                  <a:tcPr marL="56511" marR="56511" marT="28255" marB="28255" anchor="ctr">
                    <a:lnL>
                      <a:noFill/>
                    </a:lnL>
                    <a:lnR>
                      <a:noFill/>
                    </a:lnR>
                    <a:lnT>
                      <a:noFill/>
                    </a:lnT>
                    <a:lnB>
                      <a:noFill/>
                    </a:lnB>
                    <a:noFill/>
                  </a:tcPr>
                </a:tc>
                <a:tc>
                  <a:txBody>
                    <a:bodyPr/>
                    <a:lstStyle/>
                    <a:p>
                      <a:r>
                        <a:rPr lang="en-US" sz="1400" b="1">
                          <a:solidFill>
                            <a:srgbClr val="466DBE"/>
                          </a:solidFill>
                          <a:latin typeface="Bookman Old Style" panose="02050604050505020204" pitchFamily="18" charset="0"/>
                        </a:rPr>
                        <a:t>Teams return to a central meeting point for a high-energy Kahoot! quiz about the park.</a:t>
                      </a:r>
                    </a:p>
                  </a:txBody>
                  <a:tcPr marL="56511" marR="56511" marT="28255" marB="28255" anchor="ctr">
                    <a:lnL>
                      <a:noFill/>
                    </a:lnL>
                    <a:lnR>
                      <a:noFill/>
                    </a:lnR>
                    <a:lnT>
                      <a:noFill/>
                    </a:lnT>
                    <a:lnB>
                      <a:noFill/>
                    </a:lnB>
                    <a:noFill/>
                  </a:tcPr>
                </a:tc>
                <a:tc>
                  <a:txBody>
                    <a:bodyPr/>
                    <a:lstStyle/>
                    <a:p>
                      <a:r>
                        <a:rPr lang="en-US" sz="1400" b="1" dirty="0">
                          <a:solidFill>
                            <a:srgbClr val="466DBE"/>
                          </a:solidFill>
                          <a:latin typeface="Bookman Old Style" panose="02050604050505020204" pitchFamily="18" charset="0"/>
                        </a:rPr>
                        <a:t>- Questions could include fun facts, cultural insights, or highlights of Dreamworld attractions. - Offer small prizes (e.g., Dreamworld-branded merchandise) for the winning team.</a:t>
                      </a:r>
                    </a:p>
                  </a:txBody>
                  <a:tcPr marL="56511" marR="56511" marT="28255" marB="28255" anchor="ctr">
                    <a:lnL>
                      <a:noFill/>
                    </a:lnL>
                    <a:lnR>
                      <a:noFill/>
                    </a:lnR>
                    <a:lnT>
                      <a:noFill/>
                    </a:lnT>
                    <a:lnB>
                      <a:noFill/>
                    </a:lnB>
                    <a:noFill/>
                  </a:tcPr>
                </a:tc>
                <a:extLst>
                  <a:ext uri="{0D108BD9-81ED-4DB2-BD59-A6C34878D82A}">
                    <a16:rowId xmlns:a16="http://schemas.microsoft.com/office/drawing/2014/main" val="2010947057"/>
                  </a:ext>
                </a:extLst>
              </a:tr>
            </a:tbl>
          </a:graphicData>
        </a:graphic>
      </p:graphicFrame>
      <p:pic>
        <p:nvPicPr>
          <p:cNvPr id="8" name="Picture Placeholder 7" descr="A poster of a theme park&#10;&#10;Description automatically generated">
            <a:extLst>
              <a:ext uri="{FF2B5EF4-FFF2-40B4-BE49-F238E27FC236}">
                <a16:creationId xmlns:a16="http://schemas.microsoft.com/office/drawing/2014/main" id="{FA0F6BD5-8556-564F-6E22-51428A634EC0}"/>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12867" t="-467" r="9744" b="467"/>
          <a:stretch/>
        </p:blipFill>
        <p:spPr>
          <a:xfrm>
            <a:off x="257407" y="1242064"/>
            <a:ext cx="4351538" cy="8362022"/>
          </a:xfrm>
        </p:spPr>
      </p:pic>
      <p:sp>
        <p:nvSpPr>
          <p:cNvPr id="4" name="Rectangle 1">
            <a:extLst>
              <a:ext uri="{FF2B5EF4-FFF2-40B4-BE49-F238E27FC236}">
                <a16:creationId xmlns:a16="http://schemas.microsoft.com/office/drawing/2014/main" id="{D25FF780-0191-2DEB-4B85-1844CDC3B23C}"/>
              </a:ext>
            </a:extLst>
          </p:cNvPr>
          <p:cNvSpPr>
            <a:spLocks noChangeArrowheads="1"/>
          </p:cNvSpPr>
          <p:nvPr/>
        </p:nvSpPr>
        <p:spPr bwMode="auto">
          <a:xfrm>
            <a:off x="257406" y="58427"/>
            <a:ext cx="1177468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3BB26E"/>
                </a:solidFill>
                <a:effectLst/>
                <a:latin typeface="+mj-lt"/>
              </a:rPr>
              <a:t>Group Activity Example</a:t>
            </a:r>
            <a:r>
              <a:rPr lang="en-US" altLang="en-US" sz="3600" b="1" dirty="0">
                <a:solidFill>
                  <a:srgbClr val="3BB26E"/>
                </a:solidFill>
                <a:latin typeface="+mj-lt"/>
              </a:rPr>
              <a:t> </a:t>
            </a:r>
            <a:r>
              <a:rPr kumimoji="0" lang="en-US" altLang="en-US" sz="3600" b="1" i="0" u="none" strike="noStrike" cap="none" normalizeH="0" baseline="0" dirty="0">
                <a:ln>
                  <a:noFill/>
                </a:ln>
                <a:solidFill>
                  <a:srgbClr val="3BB26E"/>
                </a:solidFill>
                <a:effectLst/>
                <a:latin typeface="+mj-lt"/>
              </a:rPr>
              <a:t>Activity Outline: "Discover Dreamworld Challenge"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600" b="0" i="0" u="none" strike="noStrike" cap="none" normalizeH="0" baseline="0" dirty="0">
              <a:ln>
                <a:noFill/>
              </a:ln>
              <a:solidFill>
                <a:srgbClr val="006ED9"/>
              </a:solidFill>
              <a:effectLst/>
              <a:latin typeface="+mj-lt"/>
            </a:endParaRPr>
          </a:p>
        </p:txBody>
      </p:sp>
    </p:spTree>
    <p:custDataLst>
      <p:tags r:id="rId1"/>
    </p:custDataLst>
    <p:extLst>
      <p:ext uri="{BB962C8B-B14F-4D97-AF65-F5344CB8AC3E}">
        <p14:creationId xmlns:p14="http://schemas.microsoft.com/office/powerpoint/2010/main" val="3435633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7" descr="A poster of a theme park&#10;&#10;Description automatically generated">
            <a:extLst>
              <a:ext uri="{FF2B5EF4-FFF2-40B4-BE49-F238E27FC236}">
                <a16:creationId xmlns:a16="http://schemas.microsoft.com/office/drawing/2014/main" id="{BA7CC6CD-053B-9F27-9B8E-BE5F740F160F}"/>
              </a:ext>
            </a:extLst>
          </p:cNvPr>
          <p:cNvPicPr>
            <a:picLocks noChangeAspect="1"/>
          </p:cNvPicPr>
          <p:nvPr/>
        </p:nvPicPr>
        <p:blipFill>
          <a:blip r:embed="rId4">
            <a:extLst>
              <a:ext uri="{28A0092B-C50C-407E-A947-70E740481C1C}">
                <a14:useLocalDpi xmlns:a14="http://schemas.microsoft.com/office/drawing/2010/main" val="0"/>
              </a:ext>
            </a:extLst>
          </a:blip>
          <a:srcRect l="12867" t="-467" r="9744" b="467"/>
          <a:stretch/>
        </p:blipFill>
        <p:spPr>
          <a:xfrm>
            <a:off x="257407" y="1242064"/>
            <a:ext cx="4351538" cy="8362022"/>
          </a:xfrm>
          <a:custGeom>
            <a:avLst/>
            <a:gdLst>
              <a:gd name="connsiteX0" fmla="*/ 477605 w 4003063"/>
              <a:gd name="connsiteY0" fmla="*/ 0 h 8362022"/>
              <a:gd name="connsiteX1" fmla="*/ 3525458 w 4003063"/>
              <a:gd name="connsiteY1" fmla="*/ 0 h 8362022"/>
              <a:gd name="connsiteX2" fmla="*/ 4003063 w 4003063"/>
              <a:gd name="connsiteY2" fmla="*/ 477605 h 8362022"/>
              <a:gd name="connsiteX3" fmla="*/ 4003063 w 4003063"/>
              <a:gd name="connsiteY3" fmla="*/ 7884417 h 8362022"/>
              <a:gd name="connsiteX4" fmla="*/ 3525458 w 4003063"/>
              <a:gd name="connsiteY4" fmla="*/ 8362022 h 8362022"/>
              <a:gd name="connsiteX5" fmla="*/ 477605 w 4003063"/>
              <a:gd name="connsiteY5" fmla="*/ 8362022 h 8362022"/>
              <a:gd name="connsiteX6" fmla="*/ 0 w 4003063"/>
              <a:gd name="connsiteY6" fmla="*/ 7884417 h 8362022"/>
              <a:gd name="connsiteX7" fmla="*/ 0 w 4003063"/>
              <a:gd name="connsiteY7" fmla="*/ 477605 h 8362022"/>
              <a:gd name="connsiteX8" fmla="*/ 477605 w 4003063"/>
              <a:gd name="connsiteY8" fmla="*/ 0 h 836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3063" h="8362022">
                <a:moveTo>
                  <a:pt x="477605" y="0"/>
                </a:moveTo>
                <a:lnTo>
                  <a:pt x="3525458" y="0"/>
                </a:lnTo>
                <a:cubicBezTo>
                  <a:pt x="3789232" y="0"/>
                  <a:pt x="4003063" y="213831"/>
                  <a:pt x="4003063" y="477605"/>
                </a:cubicBezTo>
                <a:lnTo>
                  <a:pt x="4003063" y="7884417"/>
                </a:lnTo>
                <a:cubicBezTo>
                  <a:pt x="4003063" y="8148191"/>
                  <a:pt x="3789232" y="8362022"/>
                  <a:pt x="3525458" y="8362022"/>
                </a:cubicBezTo>
                <a:lnTo>
                  <a:pt x="477605" y="8362022"/>
                </a:lnTo>
                <a:cubicBezTo>
                  <a:pt x="213831" y="8362022"/>
                  <a:pt x="0" y="8148191"/>
                  <a:pt x="0" y="7884417"/>
                </a:cubicBezTo>
                <a:lnTo>
                  <a:pt x="0" y="477605"/>
                </a:lnTo>
                <a:cubicBezTo>
                  <a:pt x="0" y="213831"/>
                  <a:pt x="213831" y="0"/>
                  <a:pt x="477605" y="0"/>
                </a:cubicBezTo>
                <a:close/>
              </a:path>
            </a:pathLst>
          </a:custGeom>
        </p:spPr>
      </p:pic>
      <p:sp>
        <p:nvSpPr>
          <p:cNvPr id="4" name="TextBox 3">
            <a:extLst>
              <a:ext uri="{FF2B5EF4-FFF2-40B4-BE49-F238E27FC236}">
                <a16:creationId xmlns:a16="http://schemas.microsoft.com/office/drawing/2014/main" id="{ED96E3D0-0314-BC12-7EBC-2E357FEADDFB}"/>
              </a:ext>
            </a:extLst>
          </p:cNvPr>
          <p:cNvSpPr txBox="1"/>
          <p:nvPr/>
        </p:nvSpPr>
        <p:spPr>
          <a:xfrm>
            <a:off x="5330484" y="551289"/>
            <a:ext cx="6251475" cy="5755422"/>
          </a:xfrm>
          <a:prstGeom prst="rect">
            <a:avLst/>
          </a:prstGeom>
          <a:noFill/>
        </p:spPr>
        <p:txBody>
          <a:bodyPr wrap="square" lIns="91440" tIns="45720" rIns="91440" bIns="45720" anchor="t">
            <a:spAutoFit/>
          </a:bodyPr>
          <a:lstStyle/>
          <a:p>
            <a:r>
              <a:rPr lang="en-US" sz="1600" b="1" dirty="0">
                <a:solidFill>
                  <a:srgbClr val="3BB26E"/>
                </a:solidFill>
                <a:latin typeface="Bookman Old Style" panose="02050604050505020204" pitchFamily="18" charset="0"/>
              </a:rPr>
              <a:t>Activity: </a:t>
            </a:r>
            <a:r>
              <a:rPr lang="en-US" sz="1600" b="1" dirty="0">
                <a:solidFill>
                  <a:srgbClr val="466DBE"/>
                </a:solidFill>
                <a:latin typeface="Bookman Old Style" panose="02050604050505020204" pitchFamily="18" charset="0"/>
              </a:rPr>
              <a:t>Living Our Mission Workshop Objective: </a:t>
            </a:r>
            <a:r>
              <a:rPr lang="en-US" sz="1600" b="1" dirty="0" err="1">
                <a:solidFill>
                  <a:srgbClr val="466DBE"/>
                </a:solidFill>
                <a:latin typeface="Bookman Old Style" panose="02050604050505020204" pitchFamily="18" charset="0"/>
              </a:rPr>
              <a:t>Internalise</a:t>
            </a:r>
            <a:r>
              <a:rPr lang="en-US" sz="1600" b="1" dirty="0">
                <a:solidFill>
                  <a:srgbClr val="466DBE"/>
                </a:solidFill>
                <a:latin typeface="Bookman Old Style" panose="02050604050505020204" pitchFamily="18" charset="0"/>
              </a:rPr>
              <a:t> Dreamworld’s mission and values through role-playing . Duration: 15 minutes</a:t>
            </a:r>
          </a:p>
          <a:p>
            <a:endParaRPr lang="en-US" sz="1600" b="1" dirty="0">
              <a:solidFill>
                <a:srgbClr val="466DBE"/>
              </a:solidFill>
              <a:latin typeface="Bookman Old Style" panose="02050604050505020204" pitchFamily="18" charset="0"/>
            </a:endParaRPr>
          </a:p>
          <a:p>
            <a:r>
              <a:rPr lang="en-US" sz="1600" b="1" dirty="0">
                <a:solidFill>
                  <a:srgbClr val="3BB26E"/>
                </a:solidFill>
                <a:latin typeface="Bookman Old Style" panose="02050604050505020204" pitchFamily="18" charset="0"/>
              </a:rPr>
              <a:t>How It Works:</a:t>
            </a:r>
          </a:p>
          <a:p>
            <a:endParaRPr lang="en-US" sz="1600" b="1" dirty="0">
              <a:solidFill>
                <a:srgbClr val="FA6F06"/>
              </a:solidFill>
              <a:latin typeface="Bookman Old Style" panose="02050604050505020204" pitchFamily="18" charset="0"/>
            </a:endParaRPr>
          </a:p>
          <a:p>
            <a:r>
              <a:rPr lang="en-US" sz="1600" b="1" dirty="0">
                <a:solidFill>
                  <a:srgbClr val="3BB26E"/>
                </a:solidFill>
                <a:latin typeface="Bookman Old Style" panose="02050604050505020204" pitchFamily="18" charset="0"/>
              </a:rPr>
              <a:t>Group Assignment: </a:t>
            </a:r>
            <a:r>
              <a:rPr lang="en-US" sz="1600" b="1" dirty="0">
                <a:solidFill>
                  <a:srgbClr val="466DBE"/>
                </a:solidFill>
                <a:latin typeface="Bookman Old Style" panose="02050604050505020204" pitchFamily="18" charset="0"/>
              </a:rPr>
              <a:t>Divide staff into teams and assign each a core values (e.g., safety, Innovation &amp; efficiency, fun &amp; celebration, great service &amp; general performance).</a:t>
            </a:r>
          </a:p>
          <a:p>
            <a:r>
              <a:rPr lang="en-US" sz="1600" b="1" dirty="0">
                <a:solidFill>
                  <a:srgbClr val="3BB26E"/>
                </a:solidFill>
                <a:latin typeface="Bookman Old Style" panose="02050604050505020204" pitchFamily="18" charset="0"/>
              </a:rPr>
              <a:t>Scenario Role-Play: </a:t>
            </a:r>
            <a:r>
              <a:rPr lang="en-US" sz="1600" b="1" dirty="0">
                <a:solidFill>
                  <a:srgbClr val="466DBE"/>
                </a:solidFill>
                <a:latin typeface="Bookman Old Style" panose="02050604050505020204" pitchFamily="18" charset="0"/>
              </a:rPr>
              <a:t>Provide real-life guest scenarios for each group to act out.</a:t>
            </a:r>
          </a:p>
          <a:p>
            <a:r>
              <a:rPr lang="en-US" sz="1600" b="1" dirty="0">
                <a:solidFill>
                  <a:srgbClr val="466DBE"/>
                </a:solidFill>
                <a:latin typeface="Bookman Old Style" panose="02050604050505020204" pitchFamily="18" charset="0"/>
              </a:rPr>
              <a:t>- Example Scenario for “Safety”: A guest loses their phone on a ride.</a:t>
            </a:r>
          </a:p>
          <a:p>
            <a:r>
              <a:rPr lang="en-US" sz="1600" b="1" dirty="0">
                <a:solidFill>
                  <a:srgbClr val="466DBE"/>
                </a:solidFill>
                <a:latin typeface="Bookman Old Style" panose="02050604050505020204" pitchFamily="18" charset="0"/>
              </a:rPr>
              <a:t>- Example Scenario for “Great Service”: A child is too scared to ride the Big Red Car.</a:t>
            </a:r>
          </a:p>
          <a:p>
            <a:endParaRPr lang="en-US" sz="1600" b="1" dirty="0">
              <a:solidFill>
                <a:srgbClr val="FA6F06"/>
              </a:solidFill>
              <a:latin typeface="Bookman Old Style" panose="02050604050505020204" pitchFamily="18" charset="0"/>
            </a:endParaRPr>
          </a:p>
          <a:p>
            <a:r>
              <a:rPr lang="en-US" sz="1600" b="1" dirty="0">
                <a:solidFill>
                  <a:srgbClr val="3BB26E"/>
                </a:solidFill>
                <a:latin typeface="Bookman Old Style" panose="02050604050505020204" pitchFamily="18" charset="0"/>
              </a:rPr>
              <a:t>Showcase &amp; Feedback: </a:t>
            </a:r>
            <a:r>
              <a:rPr lang="en-US" sz="1600" b="1" dirty="0">
                <a:solidFill>
                  <a:srgbClr val="466DBE"/>
                </a:solidFill>
                <a:latin typeface="Bookman Old Style" panose="02050604050505020204" pitchFamily="18" charset="0"/>
              </a:rPr>
              <a:t>Groups perform their skits, followed by facilitator feedback connecting their actions to the mission.</a:t>
            </a:r>
          </a:p>
          <a:p>
            <a:endParaRPr lang="en-US" sz="1600" b="1" dirty="0">
              <a:solidFill>
                <a:srgbClr val="FA6F06"/>
              </a:solidFill>
              <a:latin typeface="Bookman Old Style" panose="02050604050505020204" pitchFamily="18" charset="0"/>
            </a:endParaRPr>
          </a:p>
          <a:p>
            <a:r>
              <a:rPr lang="en-US" sz="1600" b="1" dirty="0">
                <a:solidFill>
                  <a:srgbClr val="3BB26E"/>
                </a:solidFill>
                <a:latin typeface="Bookman Old Style" panose="02050604050505020204" pitchFamily="18" charset="0"/>
              </a:rPr>
              <a:t>Why It Works: </a:t>
            </a:r>
            <a:r>
              <a:rPr lang="en-US" sz="1600" b="1" dirty="0">
                <a:solidFill>
                  <a:srgbClr val="466DBE"/>
                </a:solidFill>
                <a:latin typeface="Bookman Old Style" panose="02050604050505020204" pitchFamily="18" charset="0"/>
              </a:rPr>
              <a:t>Embeds Dreamworld’s mission into day-to-day </a:t>
            </a:r>
            <a:r>
              <a:rPr lang="en-US" sz="1600" b="1" dirty="0" err="1">
                <a:solidFill>
                  <a:srgbClr val="466DBE"/>
                </a:solidFill>
                <a:latin typeface="Bookman Old Style" panose="02050604050505020204" pitchFamily="18" charset="0"/>
              </a:rPr>
              <a:t>behaviors.Boosts</a:t>
            </a:r>
            <a:r>
              <a:rPr lang="en-US" sz="1600" b="1" dirty="0">
                <a:solidFill>
                  <a:srgbClr val="466DBE"/>
                </a:solidFill>
                <a:latin typeface="Bookman Old Style" panose="02050604050505020204" pitchFamily="18" charset="0"/>
              </a:rPr>
              <a:t> confidence in handling guest interactions.</a:t>
            </a:r>
            <a:endParaRPr lang="en-AU" sz="1600" b="1" dirty="0">
              <a:solidFill>
                <a:srgbClr val="466DBE"/>
              </a:solidFill>
              <a:latin typeface="Bookman Old Style" panose="02050604050505020204" pitchFamily="18" charset="0"/>
            </a:endParaRPr>
          </a:p>
        </p:txBody>
      </p:sp>
      <p:sp>
        <p:nvSpPr>
          <p:cNvPr id="2" name="TextBox 1">
            <a:extLst>
              <a:ext uri="{FF2B5EF4-FFF2-40B4-BE49-F238E27FC236}">
                <a16:creationId xmlns:a16="http://schemas.microsoft.com/office/drawing/2014/main" id="{26B5BB7B-33A4-7505-2C33-6321BD7DD327}"/>
              </a:ext>
            </a:extLst>
          </p:cNvPr>
          <p:cNvSpPr txBox="1"/>
          <p:nvPr/>
        </p:nvSpPr>
        <p:spPr>
          <a:xfrm>
            <a:off x="257407" y="683894"/>
            <a:ext cx="3575018" cy="369332"/>
          </a:xfrm>
          <a:prstGeom prst="rect">
            <a:avLst/>
          </a:prstGeom>
          <a:noFill/>
        </p:spPr>
        <p:txBody>
          <a:bodyPr wrap="none" rtlCol="0">
            <a:spAutoFit/>
          </a:bodyPr>
          <a:lstStyle/>
          <a:p>
            <a:r>
              <a:rPr lang="en-AU">
                <a:highlight>
                  <a:srgbClr val="FFFF00"/>
                </a:highlight>
                <a:latin typeface="+mj-lt"/>
              </a:rPr>
              <a:t>ONLY IN 4/6 hour Induction</a:t>
            </a:r>
          </a:p>
        </p:txBody>
      </p:sp>
    </p:spTree>
    <p:custDataLst>
      <p:tags r:id="rId1"/>
    </p:custDataLst>
    <p:extLst>
      <p:ext uri="{BB962C8B-B14F-4D97-AF65-F5344CB8AC3E}">
        <p14:creationId xmlns:p14="http://schemas.microsoft.com/office/powerpoint/2010/main" val="2480189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hild in a blue shirt&#10;&#10;Description automatically generated">
            <a:extLst>
              <a:ext uri="{FF2B5EF4-FFF2-40B4-BE49-F238E27FC236}">
                <a16:creationId xmlns:a16="http://schemas.microsoft.com/office/drawing/2014/main" id="{2F7FBB07-F132-4F1D-ED7C-8CAC09A63091}"/>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l="10679" r="10679"/>
          <a:stretch>
            <a:fillRect/>
          </a:stretch>
        </p:blipFill>
        <p:spPr/>
      </p:pic>
      <p:graphicFrame>
        <p:nvGraphicFramePr>
          <p:cNvPr id="3" name="Diagram 2">
            <a:extLst>
              <a:ext uri="{FF2B5EF4-FFF2-40B4-BE49-F238E27FC236}">
                <a16:creationId xmlns:a16="http://schemas.microsoft.com/office/drawing/2014/main" id="{B1A5E0B6-27B8-EAEF-3D27-86CFF679C0E8}"/>
              </a:ext>
            </a:extLst>
          </p:cNvPr>
          <p:cNvGraphicFramePr/>
          <p:nvPr>
            <p:extLst>
              <p:ext uri="{D42A27DB-BD31-4B8C-83A1-F6EECF244321}">
                <p14:modId xmlns:p14="http://schemas.microsoft.com/office/powerpoint/2010/main" val="3910821182"/>
              </p:ext>
            </p:extLst>
          </p:nvPr>
        </p:nvGraphicFramePr>
        <p:xfrm>
          <a:off x="551384" y="1700808"/>
          <a:ext cx="5400600" cy="42074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53DBC15A-17D4-84B5-AA50-4CE2F472F4F8}"/>
              </a:ext>
            </a:extLst>
          </p:cNvPr>
          <p:cNvSpPr txBox="1"/>
          <p:nvPr/>
        </p:nvSpPr>
        <p:spPr>
          <a:xfrm>
            <a:off x="540044" y="472699"/>
            <a:ext cx="5256584" cy="954107"/>
          </a:xfrm>
          <a:prstGeom prst="rect">
            <a:avLst/>
          </a:prstGeom>
          <a:noFill/>
        </p:spPr>
        <p:txBody>
          <a:bodyPr wrap="square" rtlCol="0">
            <a:spAutoFit/>
          </a:bodyPr>
          <a:lstStyle/>
          <a:p>
            <a:r>
              <a:rPr lang="en-AU" sz="2800" dirty="0">
                <a:solidFill>
                  <a:srgbClr val="3BB26E"/>
                </a:solidFill>
                <a:latin typeface="+mj-lt"/>
              </a:rPr>
              <a:t>Mastering the GUEST Experience</a:t>
            </a:r>
          </a:p>
        </p:txBody>
      </p:sp>
    </p:spTree>
    <p:custDataLst>
      <p:tags r:id="rId1"/>
    </p:custDataLst>
    <p:extLst>
      <p:ext uri="{BB962C8B-B14F-4D97-AF65-F5344CB8AC3E}">
        <p14:creationId xmlns:p14="http://schemas.microsoft.com/office/powerpoint/2010/main" val="30195104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oster of a theme park&#10;&#10;Description automatically generated">
            <a:extLst>
              <a:ext uri="{FF2B5EF4-FFF2-40B4-BE49-F238E27FC236}">
                <a16:creationId xmlns:a16="http://schemas.microsoft.com/office/drawing/2014/main" id="{57E7793D-D13E-DB21-D8D2-5A86B4EE0643}"/>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t="10063" b="10063"/>
          <a:stretch>
            <a:fillRect/>
          </a:stretch>
        </p:blipFill>
        <p:spPr>
          <a:xfrm>
            <a:off x="-24680" y="0"/>
            <a:ext cx="6071320" cy="6858000"/>
          </a:xfrm>
        </p:spPr>
      </p:pic>
      <p:sp>
        <p:nvSpPr>
          <p:cNvPr id="3" name="TextBox 2">
            <a:extLst>
              <a:ext uri="{FF2B5EF4-FFF2-40B4-BE49-F238E27FC236}">
                <a16:creationId xmlns:a16="http://schemas.microsoft.com/office/drawing/2014/main" id="{E2909137-A705-ED6C-398C-D018A217A3E8}"/>
              </a:ext>
            </a:extLst>
          </p:cNvPr>
          <p:cNvSpPr txBox="1"/>
          <p:nvPr/>
        </p:nvSpPr>
        <p:spPr>
          <a:xfrm>
            <a:off x="6760028" y="2173184"/>
            <a:ext cx="4746897" cy="3046988"/>
          </a:xfrm>
          <a:prstGeom prst="rect">
            <a:avLst/>
          </a:prstGeom>
          <a:noFill/>
        </p:spPr>
        <p:txBody>
          <a:bodyPr wrap="square" rtlCol="0">
            <a:spAutoFit/>
          </a:bodyPr>
          <a:lstStyle/>
          <a:p>
            <a:r>
              <a:rPr lang="en-AU" sz="3600" b="1" dirty="0">
                <a:solidFill>
                  <a:srgbClr val="3BB26E"/>
                </a:solidFill>
                <a:latin typeface="Montserrat ExtraBold" panose="00000900000000000000" pitchFamily="50" charset="0"/>
              </a:rPr>
              <a:t>Behind the Scenes</a:t>
            </a:r>
          </a:p>
          <a:p>
            <a:endParaRPr lang="en-AU" b="1" dirty="0">
              <a:latin typeface="Bookman Old Style" panose="02050604050505020204" pitchFamily="18" charset="0"/>
            </a:endParaRPr>
          </a:p>
          <a:p>
            <a:r>
              <a:rPr lang="en-AU" sz="2000" b="1" dirty="0">
                <a:solidFill>
                  <a:srgbClr val="466DBE"/>
                </a:solidFill>
                <a:latin typeface="Bookman Old Style" panose="02050604050505020204" pitchFamily="18" charset="0"/>
              </a:rPr>
              <a:t>“THE HEART OF DREAMWORLD OUR DEPARTMENTS”</a:t>
            </a:r>
          </a:p>
          <a:p>
            <a:endParaRPr lang="en-AU" sz="2000" b="1" dirty="0">
              <a:solidFill>
                <a:srgbClr val="466DBE"/>
              </a:solidFill>
              <a:latin typeface="Bookman Old Style" panose="02050604050505020204" pitchFamily="18" charset="0"/>
            </a:endParaRPr>
          </a:p>
          <a:p>
            <a:r>
              <a:rPr lang="en-AU" sz="2000" b="1" dirty="0">
                <a:solidFill>
                  <a:srgbClr val="466DBE"/>
                </a:solidFill>
                <a:latin typeface="Bookman Old Style" panose="02050604050505020204" pitchFamily="18" charset="0"/>
              </a:rPr>
              <a:t>Content will explore the departments, department heads and how it all pulls together. </a:t>
            </a:r>
          </a:p>
          <a:p>
            <a:endParaRPr lang="en-AU" b="1" dirty="0">
              <a:solidFill>
                <a:srgbClr val="466DBE"/>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929015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21729-3EE3-E87D-B84A-B681174A3ED4}"/>
            </a:ext>
          </a:extLst>
        </p:cNvPr>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94D1095-107C-03DC-C138-80E3A06FE1C0}"/>
              </a:ext>
            </a:extLst>
          </p:cNvPr>
          <p:cNvSpPr>
            <a:spLocks noGrp="1"/>
          </p:cNvSpPr>
          <p:nvPr>
            <p:ph type="pic" sz="quarter" idx="15"/>
          </p:nvPr>
        </p:nvSpPr>
        <p:spPr>
          <a:xfrm>
            <a:off x="0" y="0"/>
            <a:ext cx="6071320" cy="6858000"/>
          </a:xfrm>
          <a:solidFill>
            <a:srgbClr val="466DBE"/>
          </a:solidFill>
        </p:spPr>
        <p:txBody>
          <a:bodyPr/>
          <a:lstStyle/>
          <a:p>
            <a:endParaRPr lang="en-AU"/>
          </a:p>
        </p:txBody>
      </p:sp>
      <p:sp>
        <p:nvSpPr>
          <p:cNvPr id="5" name="TextBox 4">
            <a:extLst>
              <a:ext uri="{FF2B5EF4-FFF2-40B4-BE49-F238E27FC236}">
                <a16:creationId xmlns:a16="http://schemas.microsoft.com/office/drawing/2014/main" id="{F0556E8E-04C6-4E5E-0189-5FC744D3F243}"/>
              </a:ext>
            </a:extLst>
          </p:cNvPr>
          <p:cNvSpPr txBox="1"/>
          <p:nvPr/>
        </p:nvSpPr>
        <p:spPr>
          <a:xfrm>
            <a:off x="5498945" y="488119"/>
            <a:ext cx="6520718" cy="646331"/>
          </a:xfrm>
          <a:prstGeom prst="rect">
            <a:avLst/>
          </a:prstGeom>
          <a:noFill/>
        </p:spPr>
        <p:txBody>
          <a:bodyPr wrap="square" rtlCol="0">
            <a:spAutoFit/>
          </a:bodyPr>
          <a:lstStyle/>
          <a:p>
            <a:r>
              <a:rPr lang="en-AU" sz="3600" dirty="0">
                <a:solidFill>
                  <a:srgbClr val="3BB26E"/>
                </a:solidFill>
                <a:latin typeface="+mj-lt"/>
              </a:rPr>
              <a:t>Personalising the content</a:t>
            </a:r>
          </a:p>
        </p:txBody>
      </p:sp>
      <p:sp>
        <p:nvSpPr>
          <p:cNvPr id="6" name="TextBox 5">
            <a:extLst>
              <a:ext uri="{FF2B5EF4-FFF2-40B4-BE49-F238E27FC236}">
                <a16:creationId xmlns:a16="http://schemas.microsoft.com/office/drawing/2014/main" id="{3ED2AA10-6CF7-A63A-1A37-B84532814CEF}"/>
              </a:ext>
            </a:extLst>
          </p:cNvPr>
          <p:cNvSpPr txBox="1"/>
          <p:nvPr/>
        </p:nvSpPr>
        <p:spPr>
          <a:xfrm>
            <a:off x="6502207" y="1337734"/>
            <a:ext cx="5458997" cy="3785652"/>
          </a:xfrm>
          <a:prstGeom prst="rect">
            <a:avLst/>
          </a:prstGeom>
          <a:noFill/>
        </p:spPr>
        <p:txBody>
          <a:bodyPr wrap="square" rtlCol="0">
            <a:spAutoFit/>
          </a:bodyPr>
          <a:lstStyle/>
          <a:p>
            <a:r>
              <a:rPr lang="en-AU" sz="2000" b="1" dirty="0">
                <a:solidFill>
                  <a:srgbClr val="466DBE"/>
                </a:solidFill>
                <a:latin typeface="Bookman Old Style" panose="02050604050505020204" pitchFamily="18" charset="0"/>
              </a:rPr>
              <a:t>Creating short videos of team members; </a:t>
            </a:r>
          </a:p>
          <a:p>
            <a:endParaRPr lang="en-AU" sz="2000" b="1" dirty="0">
              <a:solidFill>
                <a:srgbClr val="466DBE"/>
              </a:solidFill>
              <a:latin typeface="Bookman Old Style" panose="02050604050505020204" pitchFamily="18" charset="0"/>
            </a:endParaRP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what dreamworld means to them, </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why safety is important, </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Food recommendations, </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helpful tips from current staff that will make their first few months simpler. </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Hints from leaders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VOXPOPs</a:t>
            </a:r>
          </a:p>
          <a:p>
            <a:pPr marL="285750" indent="-285750">
              <a:buFont typeface="Arial" panose="020B0604020202020204" pitchFamily="34" charset="0"/>
              <a:buChar char="•"/>
            </a:pPr>
            <a:endParaRPr lang="en-AU" sz="2000" b="1" dirty="0">
              <a:solidFill>
                <a:srgbClr val="FA6F06"/>
              </a:solidFill>
              <a:latin typeface="Bookman Old Style" panose="02050604050505020204" pitchFamily="18" charset="0"/>
            </a:endParaRPr>
          </a:p>
        </p:txBody>
      </p:sp>
      <p:pic>
        <p:nvPicPr>
          <p:cNvPr id="7" name="Mobile Plant-1080p-241008 (2)">
            <a:hlinkClick r:id="" action="ppaction://media"/>
            <a:extLst>
              <a:ext uri="{FF2B5EF4-FFF2-40B4-BE49-F238E27FC236}">
                <a16:creationId xmlns:a16="http://schemas.microsoft.com/office/drawing/2014/main" id="{E9F95DFC-D1C2-2863-216D-6EF3E8881C11}"/>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230796" y="1947333"/>
            <a:ext cx="5268149" cy="2963334"/>
          </a:xfrm>
          <a:prstGeom prst="rect">
            <a:avLst/>
          </a:prstGeom>
        </p:spPr>
      </p:pic>
      <p:sp>
        <p:nvSpPr>
          <p:cNvPr id="2" name="TextBox 1">
            <a:extLst>
              <a:ext uri="{FF2B5EF4-FFF2-40B4-BE49-F238E27FC236}">
                <a16:creationId xmlns:a16="http://schemas.microsoft.com/office/drawing/2014/main" id="{AD55D6C2-1901-A11A-BCFE-46AA9BCEB185}"/>
              </a:ext>
            </a:extLst>
          </p:cNvPr>
          <p:cNvSpPr txBox="1"/>
          <p:nvPr/>
        </p:nvSpPr>
        <p:spPr>
          <a:xfrm>
            <a:off x="6927228" y="6066541"/>
            <a:ext cx="4608954" cy="369332"/>
          </a:xfrm>
          <a:prstGeom prst="rect">
            <a:avLst/>
          </a:prstGeom>
          <a:noFill/>
        </p:spPr>
        <p:txBody>
          <a:bodyPr wrap="none" rtlCol="0">
            <a:spAutoFit/>
          </a:bodyPr>
          <a:lstStyle/>
          <a:p>
            <a:r>
              <a:rPr lang="en-AU" dirty="0">
                <a:highlight>
                  <a:srgbClr val="FFFF00"/>
                </a:highlight>
                <a:latin typeface="+mj-lt"/>
              </a:rPr>
              <a:t>MAINLY ONLY IN 4/6 hour Induction</a:t>
            </a:r>
          </a:p>
        </p:txBody>
      </p:sp>
    </p:spTree>
    <p:custDataLst>
      <p:tags r:id="rId1"/>
    </p:custDataLst>
    <p:extLst>
      <p:ext uri="{BB962C8B-B14F-4D97-AF65-F5344CB8AC3E}">
        <p14:creationId xmlns:p14="http://schemas.microsoft.com/office/powerpoint/2010/main" val="2401564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6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21729-3EE3-E87D-B84A-B681174A3ED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0556E8E-04C6-4E5E-0189-5FC744D3F243}"/>
              </a:ext>
            </a:extLst>
          </p:cNvPr>
          <p:cNvSpPr txBox="1"/>
          <p:nvPr/>
        </p:nvSpPr>
        <p:spPr>
          <a:xfrm>
            <a:off x="5663952" y="454576"/>
            <a:ext cx="6523609" cy="1200329"/>
          </a:xfrm>
          <a:prstGeom prst="rect">
            <a:avLst/>
          </a:prstGeom>
          <a:noFill/>
        </p:spPr>
        <p:txBody>
          <a:bodyPr wrap="square" lIns="91440" tIns="45720" rIns="91440" bIns="45720" rtlCol="0" anchor="t">
            <a:spAutoFit/>
          </a:bodyPr>
          <a:lstStyle/>
          <a:p>
            <a:r>
              <a:rPr lang="en-AU" sz="3600" dirty="0">
                <a:solidFill>
                  <a:srgbClr val="3BB26E"/>
                </a:solidFill>
                <a:latin typeface="+mj-lt"/>
              </a:rPr>
              <a:t>Flow on to Departmental Inductions</a:t>
            </a:r>
          </a:p>
        </p:txBody>
      </p:sp>
      <p:sp>
        <p:nvSpPr>
          <p:cNvPr id="6" name="TextBox 5">
            <a:extLst>
              <a:ext uri="{FF2B5EF4-FFF2-40B4-BE49-F238E27FC236}">
                <a16:creationId xmlns:a16="http://schemas.microsoft.com/office/drawing/2014/main" id="{3ED2AA10-6CF7-A63A-1A37-B84532814CEF}"/>
              </a:ext>
            </a:extLst>
          </p:cNvPr>
          <p:cNvSpPr txBox="1"/>
          <p:nvPr/>
        </p:nvSpPr>
        <p:spPr>
          <a:xfrm>
            <a:off x="5663952" y="1839361"/>
            <a:ext cx="6336704" cy="3785652"/>
          </a:xfrm>
          <a:prstGeom prst="rect">
            <a:avLst/>
          </a:prstGeom>
          <a:noFill/>
        </p:spPr>
        <p:txBody>
          <a:bodyPr wrap="square" rtlCol="0">
            <a:spAutoFit/>
          </a:bodyPr>
          <a:lstStyle/>
          <a:p>
            <a:pPr marL="285750" indent="-285750">
              <a:buFont typeface="Wingdings" panose="05000000000000000000" pitchFamily="2" charset="2"/>
              <a:buChar char="ü"/>
            </a:pPr>
            <a:r>
              <a:rPr lang="en-AU" sz="2000" b="1" dirty="0">
                <a:solidFill>
                  <a:srgbClr val="466DBE"/>
                </a:solidFill>
                <a:latin typeface="Bookman Old Style" panose="02050604050505020204" pitchFamily="18" charset="0"/>
              </a:rPr>
              <a:t>Revamp of current induction slides to follow on from the all-staff induction.</a:t>
            </a:r>
          </a:p>
          <a:p>
            <a:pPr marL="285750" indent="-285750">
              <a:buFont typeface="Wingdings" panose="05000000000000000000" pitchFamily="2" charset="2"/>
              <a:buChar char="ü"/>
            </a:pPr>
            <a:endParaRPr lang="en-AU" sz="2000" b="1" dirty="0">
              <a:solidFill>
                <a:srgbClr val="466DBE"/>
              </a:solidFill>
              <a:latin typeface="Bookman Old Style" panose="02050604050505020204" pitchFamily="18" charset="0"/>
            </a:endParaRPr>
          </a:p>
          <a:p>
            <a:pPr marL="285750" indent="-285750">
              <a:buFont typeface="Wingdings" panose="05000000000000000000" pitchFamily="2" charset="2"/>
              <a:buChar char="ü"/>
            </a:pPr>
            <a:r>
              <a:rPr lang="en-AU" sz="2000" b="1" dirty="0">
                <a:solidFill>
                  <a:srgbClr val="466DBE"/>
                </a:solidFill>
                <a:latin typeface="Bookman Old Style" panose="02050604050505020204" pitchFamily="18" charset="0"/>
              </a:rPr>
              <a:t>Reduce duplication</a:t>
            </a:r>
          </a:p>
          <a:p>
            <a:pPr marL="285750" indent="-285750">
              <a:buFont typeface="Wingdings" panose="05000000000000000000" pitchFamily="2" charset="2"/>
              <a:buChar char="ü"/>
            </a:pPr>
            <a:endParaRPr lang="en-AU" sz="2000" b="1" dirty="0">
              <a:solidFill>
                <a:srgbClr val="466DBE"/>
              </a:solidFill>
              <a:latin typeface="Bookman Old Style" panose="02050604050505020204" pitchFamily="18" charset="0"/>
            </a:endParaRPr>
          </a:p>
          <a:p>
            <a:pPr marL="285750" indent="-285750">
              <a:buFont typeface="Wingdings" panose="05000000000000000000" pitchFamily="2" charset="2"/>
              <a:buChar char="ü"/>
            </a:pPr>
            <a:r>
              <a:rPr lang="en-AU" sz="2000" b="1" dirty="0">
                <a:solidFill>
                  <a:srgbClr val="466DBE"/>
                </a:solidFill>
                <a:latin typeface="Bookman Old Style" panose="02050604050505020204" pitchFamily="18" charset="0"/>
              </a:rPr>
              <a:t>Allow them to focus purely on their department needs</a:t>
            </a:r>
          </a:p>
          <a:p>
            <a:pPr marL="285750" indent="-285750">
              <a:buFont typeface="Wingdings" panose="05000000000000000000" pitchFamily="2" charset="2"/>
              <a:buChar char="ü"/>
            </a:pPr>
            <a:endParaRPr lang="en-AU" sz="2000" b="1" dirty="0">
              <a:solidFill>
                <a:srgbClr val="466DBE"/>
              </a:solidFill>
              <a:latin typeface="Bookman Old Style" panose="02050604050505020204" pitchFamily="18" charset="0"/>
            </a:endParaRPr>
          </a:p>
          <a:p>
            <a:pPr marL="285750" indent="-285750">
              <a:buFont typeface="Wingdings" panose="05000000000000000000" pitchFamily="2" charset="2"/>
              <a:buChar char="ü"/>
            </a:pPr>
            <a:r>
              <a:rPr lang="en-AU" sz="2000" b="1" dirty="0">
                <a:solidFill>
                  <a:srgbClr val="466DBE"/>
                </a:solidFill>
                <a:latin typeface="Bookman Old Style" panose="02050604050505020204" pitchFamily="18" charset="0"/>
              </a:rPr>
              <a:t>Assist in development of the slides for the departments so messages are matching the all-staff induction</a:t>
            </a:r>
          </a:p>
          <a:p>
            <a:pPr marL="285750" indent="-285750">
              <a:buFont typeface="Arial" panose="020B0604020202020204" pitchFamily="34" charset="0"/>
              <a:buChar char="•"/>
            </a:pPr>
            <a:endParaRPr lang="en-AU" sz="2000" b="1" dirty="0">
              <a:solidFill>
                <a:srgbClr val="FA6F06"/>
              </a:solidFill>
              <a:latin typeface="Bookman Old Style" panose="02050604050505020204" pitchFamily="18" charset="0"/>
            </a:endParaRPr>
          </a:p>
        </p:txBody>
      </p:sp>
      <p:pic>
        <p:nvPicPr>
          <p:cNvPr id="8" name="Picture Placeholder 7" descr="A group of people with children&#10;&#10;Description automatically generated">
            <a:extLst>
              <a:ext uri="{FF2B5EF4-FFF2-40B4-BE49-F238E27FC236}">
                <a16:creationId xmlns:a16="http://schemas.microsoft.com/office/drawing/2014/main" id="{78D8314F-0461-542D-DA5D-D0C9FCC71C8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866" b="866"/>
          <a:stretch>
            <a:fillRect/>
          </a:stretch>
        </p:blipFill>
        <p:spPr>
          <a:xfrm>
            <a:off x="191344" y="332656"/>
            <a:ext cx="5040560" cy="6192688"/>
          </a:xfrm>
        </p:spPr>
      </p:pic>
    </p:spTree>
    <p:custDataLst>
      <p:tags r:id="rId1"/>
    </p:custDataLst>
    <p:extLst>
      <p:ext uri="{BB962C8B-B14F-4D97-AF65-F5344CB8AC3E}">
        <p14:creationId xmlns:p14="http://schemas.microsoft.com/office/powerpoint/2010/main" val="1309903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city next to the ocean&#10;&#10;Description automatically generated">
            <a:extLst>
              <a:ext uri="{FF2B5EF4-FFF2-40B4-BE49-F238E27FC236}">
                <a16:creationId xmlns:a16="http://schemas.microsoft.com/office/drawing/2014/main" id="{15CC15FF-6E08-6185-359C-70240328314D}"/>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463" r="20463"/>
          <a:stretch/>
        </p:blipFill>
        <p:spPr>
          <a:xfrm>
            <a:off x="-555171" y="0"/>
            <a:ext cx="6071320" cy="6858000"/>
          </a:xfrm>
          <a:noFill/>
        </p:spPr>
      </p:pic>
      <p:sp>
        <p:nvSpPr>
          <p:cNvPr id="5" name="TextBox 4">
            <a:extLst>
              <a:ext uri="{FF2B5EF4-FFF2-40B4-BE49-F238E27FC236}">
                <a16:creationId xmlns:a16="http://schemas.microsoft.com/office/drawing/2014/main" id="{7522AFD8-13D5-BA7F-AC03-75D01B244E73}"/>
              </a:ext>
            </a:extLst>
          </p:cNvPr>
          <p:cNvSpPr txBox="1"/>
          <p:nvPr/>
        </p:nvSpPr>
        <p:spPr>
          <a:xfrm>
            <a:off x="6015674" y="408130"/>
            <a:ext cx="5527475" cy="646331"/>
          </a:xfrm>
          <a:prstGeom prst="rect">
            <a:avLst/>
          </a:prstGeom>
          <a:noFill/>
        </p:spPr>
        <p:txBody>
          <a:bodyPr wrap="none" rtlCol="0">
            <a:spAutoFit/>
          </a:bodyPr>
          <a:lstStyle/>
          <a:p>
            <a:r>
              <a:rPr lang="en-AU" sz="3600" dirty="0">
                <a:solidFill>
                  <a:srgbClr val="3BB26E"/>
                </a:solidFill>
                <a:latin typeface="+mj-lt"/>
              </a:rPr>
              <a:t>Prizes and Giveaways</a:t>
            </a:r>
          </a:p>
        </p:txBody>
      </p:sp>
      <p:sp>
        <p:nvSpPr>
          <p:cNvPr id="6" name="TextBox 5">
            <a:extLst>
              <a:ext uri="{FF2B5EF4-FFF2-40B4-BE49-F238E27FC236}">
                <a16:creationId xmlns:a16="http://schemas.microsoft.com/office/drawing/2014/main" id="{41485B2C-C22C-2996-DEF5-6DEBBE4B43E4}"/>
              </a:ext>
            </a:extLst>
          </p:cNvPr>
          <p:cNvSpPr txBox="1"/>
          <p:nvPr/>
        </p:nvSpPr>
        <p:spPr>
          <a:xfrm>
            <a:off x="6096000" y="1263434"/>
            <a:ext cx="5796577" cy="5016758"/>
          </a:xfrm>
          <a:prstGeom prst="rect">
            <a:avLst/>
          </a:prstGeom>
          <a:noFill/>
        </p:spPr>
        <p:txBody>
          <a:bodyPr wrap="square" rtlCol="0">
            <a:spAutoFit/>
          </a:bodyPr>
          <a:lstStyle/>
          <a:p>
            <a:r>
              <a:rPr lang="en-AU" sz="2000" b="1" dirty="0">
                <a:solidFill>
                  <a:srgbClr val="466DBE"/>
                </a:solidFill>
                <a:latin typeface="Bookman Old Style" panose="02050604050505020204" pitchFamily="18" charset="0"/>
              </a:rPr>
              <a:t>Would be awesome to give them some gifts to walk away with like:</a:t>
            </a:r>
          </a:p>
          <a:p>
            <a:endParaRPr lang="en-AU" sz="2000" b="1" dirty="0">
              <a:solidFill>
                <a:srgbClr val="466DBE"/>
              </a:solidFill>
              <a:latin typeface="Bookman Old Style" panose="02050604050505020204" pitchFamily="18" charset="0"/>
            </a:endParaRP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T-shirts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Coffees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Hats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Pictures with Koalas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Dreamworld Day Pass</a:t>
            </a:r>
          </a:p>
          <a:p>
            <a:pPr marL="285750" indent="-285750">
              <a:buFont typeface="Arial" panose="020B0604020202020204" pitchFamily="34" charset="0"/>
              <a:buChar char="•"/>
            </a:pPr>
            <a:r>
              <a:rPr lang="en-AU" sz="2000" b="1" dirty="0" err="1">
                <a:solidFill>
                  <a:srgbClr val="466DBE"/>
                </a:solidFill>
                <a:latin typeface="Bookman Old Style" panose="02050604050505020204" pitchFamily="18" charset="0"/>
              </a:rPr>
              <a:t>SkyPoint</a:t>
            </a:r>
            <a:r>
              <a:rPr lang="en-AU" sz="2000" b="1" dirty="0">
                <a:solidFill>
                  <a:srgbClr val="466DBE"/>
                </a:solidFill>
                <a:latin typeface="Bookman Old Style" panose="02050604050505020204" pitchFamily="18" charset="0"/>
              </a:rPr>
              <a:t> climb</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Any Merchandise</a:t>
            </a:r>
          </a:p>
          <a:p>
            <a:pPr marL="285750" indent="-285750">
              <a:buFont typeface="Arial" panose="020B0604020202020204" pitchFamily="34" charset="0"/>
              <a:buChar char="•"/>
            </a:pPr>
            <a:r>
              <a:rPr lang="en-AU" sz="2000" b="1" dirty="0" err="1">
                <a:solidFill>
                  <a:srgbClr val="466DBE"/>
                </a:solidFill>
                <a:latin typeface="Bookman Old Style" panose="02050604050505020204" pitchFamily="18" charset="0"/>
              </a:rPr>
              <a:t>Perkbox</a:t>
            </a:r>
            <a:r>
              <a:rPr lang="en-AU" sz="2000" b="1" dirty="0">
                <a:solidFill>
                  <a:srgbClr val="466DBE"/>
                </a:solidFill>
                <a:latin typeface="Bookman Old Style" panose="02050604050505020204" pitchFamily="18" charset="0"/>
              </a:rPr>
              <a:t> Points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Pocket Sized Book of dreamworld facts and locations for new staff to keep on them for guest interactions</a:t>
            </a:r>
          </a:p>
          <a:p>
            <a:pPr marL="285750" indent="-285750">
              <a:buFont typeface="Arial" panose="020B0604020202020204" pitchFamily="34" charset="0"/>
              <a:buChar char="•"/>
            </a:pPr>
            <a:r>
              <a:rPr lang="en-AU" sz="2000" b="1" dirty="0">
                <a:solidFill>
                  <a:srgbClr val="466DBE"/>
                </a:solidFill>
                <a:latin typeface="Bookman Old Style" panose="02050604050505020204" pitchFamily="18" charset="0"/>
              </a:rPr>
              <a:t>Learner Guide</a:t>
            </a:r>
          </a:p>
          <a:p>
            <a:pPr marL="285750" indent="-285750">
              <a:buFont typeface="Arial" panose="020B0604020202020204" pitchFamily="34" charset="0"/>
              <a:buChar char="•"/>
            </a:pPr>
            <a:endParaRPr lang="en-AU" sz="2000" b="1" dirty="0">
              <a:solidFill>
                <a:srgbClr val="FA6F06"/>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800843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2CA0B-1F53-322E-E2BA-CD4A37C72AE9}"/>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ABE6E326-33B8-3F84-9102-A276A56DA976}"/>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7757" r="14507"/>
          <a:stretch/>
        </p:blipFill>
        <p:spPr>
          <a:xfrm>
            <a:off x="-979714" y="-76200"/>
            <a:ext cx="6071320" cy="6858000"/>
          </a:xfrm>
          <a:noFill/>
        </p:spPr>
      </p:pic>
      <p:sp>
        <p:nvSpPr>
          <p:cNvPr id="5" name="TextBox 4">
            <a:extLst>
              <a:ext uri="{FF2B5EF4-FFF2-40B4-BE49-F238E27FC236}">
                <a16:creationId xmlns:a16="http://schemas.microsoft.com/office/drawing/2014/main" id="{A7725DF7-23F5-B951-80C1-C19769C95CC5}"/>
              </a:ext>
            </a:extLst>
          </p:cNvPr>
          <p:cNvSpPr txBox="1"/>
          <p:nvPr/>
        </p:nvSpPr>
        <p:spPr>
          <a:xfrm>
            <a:off x="5358070" y="305049"/>
            <a:ext cx="2855269" cy="646331"/>
          </a:xfrm>
          <a:prstGeom prst="rect">
            <a:avLst/>
          </a:prstGeom>
          <a:noFill/>
        </p:spPr>
        <p:txBody>
          <a:bodyPr wrap="none" rtlCol="0">
            <a:spAutoFit/>
          </a:bodyPr>
          <a:lstStyle/>
          <a:p>
            <a:r>
              <a:rPr lang="en-AU" sz="3600" dirty="0">
                <a:solidFill>
                  <a:srgbClr val="466DBE"/>
                </a:solidFill>
                <a:latin typeface="+mj-lt"/>
              </a:rPr>
              <a:t>Next Steps</a:t>
            </a:r>
          </a:p>
        </p:txBody>
      </p:sp>
      <p:sp>
        <p:nvSpPr>
          <p:cNvPr id="6" name="TextBox 5">
            <a:extLst>
              <a:ext uri="{FF2B5EF4-FFF2-40B4-BE49-F238E27FC236}">
                <a16:creationId xmlns:a16="http://schemas.microsoft.com/office/drawing/2014/main" id="{D91C1104-72DA-A7EB-8C6B-DED9A2493EED}"/>
              </a:ext>
            </a:extLst>
          </p:cNvPr>
          <p:cNvSpPr txBox="1"/>
          <p:nvPr/>
        </p:nvSpPr>
        <p:spPr>
          <a:xfrm>
            <a:off x="5358070" y="1092138"/>
            <a:ext cx="7009347" cy="5940088"/>
          </a:xfrm>
          <a:prstGeom prst="rect">
            <a:avLst/>
          </a:prstGeom>
          <a:noFill/>
        </p:spPr>
        <p:txBody>
          <a:bodyPr wrap="square" rtlCol="0">
            <a:spAutoFit/>
          </a:bodyPr>
          <a:lstStyle/>
          <a:p>
            <a:pPr marL="457200" indent="-457200">
              <a:buFont typeface="+mj-lt"/>
              <a:buAutoNum type="arabicPeriod"/>
            </a:pPr>
            <a:r>
              <a:rPr lang="en-AU" sz="2000" b="1" dirty="0">
                <a:solidFill>
                  <a:srgbClr val="3BB26E"/>
                </a:solidFill>
                <a:latin typeface="Bookman Old Style" panose="02050604050505020204" pitchFamily="18" charset="0"/>
              </a:rPr>
              <a:t>Focus Group trial</a:t>
            </a:r>
          </a:p>
          <a:p>
            <a:pPr marL="457200" indent="-457200">
              <a:buFont typeface="+mj-lt"/>
              <a:buAutoNum type="arabicPeriod"/>
            </a:pPr>
            <a:r>
              <a:rPr lang="en-AU" sz="2000" b="1" dirty="0">
                <a:solidFill>
                  <a:srgbClr val="3BB26E"/>
                </a:solidFill>
                <a:latin typeface="Bookman Old Style" panose="02050604050505020204" pitchFamily="18" charset="0"/>
              </a:rPr>
              <a:t>Adjust the content on feedback received</a:t>
            </a:r>
          </a:p>
          <a:p>
            <a:pPr marL="457200" indent="-457200">
              <a:buFont typeface="+mj-lt"/>
              <a:buAutoNum type="arabicPeriod"/>
            </a:pPr>
            <a:r>
              <a:rPr lang="en-AU" sz="2000" b="1" dirty="0">
                <a:solidFill>
                  <a:srgbClr val="3BB26E"/>
                </a:solidFill>
                <a:latin typeface="Bookman Old Style" panose="02050604050505020204" pitchFamily="18" charset="0"/>
              </a:rPr>
              <a:t>Honest feedback survey covering off:</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Covering The vision, mission &amp; values</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Enjoyment of the induction</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Team building</a:t>
            </a:r>
          </a:p>
          <a:p>
            <a:pPr marL="285750" indent="-285750">
              <a:buFont typeface="Arial" panose="020B0604020202020204" pitchFamily="34" charset="0"/>
              <a:buChar char="•"/>
            </a:pPr>
            <a:r>
              <a:rPr lang="en-AU" sz="2000" b="1" dirty="0">
                <a:solidFill>
                  <a:srgbClr val="3BB26E"/>
                </a:solidFill>
                <a:latin typeface="Bookman Old Style" panose="02050604050505020204" pitchFamily="18" charset="0"/>
              </a:rPr>
              <a:t>Amendments</a:t>
            </a:r>
          </a:p>
          <a:p>
            <a:pPr marL="285750" indent="-285750">
              <a:buFont typeface="Arial" panose="020B0604020202020204" pitchFamily="34" charset="0"/>
              <a:buChar char="•"/>
            </a:pPr>
            <a:endParaRPr lang="en-AU" sz="2000" b="1" dirty="0">
              <a:solidFill>
                <a:srgbClr val="3BB26E"/>
              </a:solidFill>
              <a:latin typeface="Bookman Old Style" panose="02050604050505020204" pitchFamily="18" charset="0"/>
            </a:endParaRPr>
          </a:p>
          <a:p>
            <a:r>
              <a:rPr lang="en-AU" sz="2000" b="1" dirty="0">
                <a:solidFill>
                  <a:srgbClr val="3BB26E"/>
                </a:solidFill>
                <a:latin typeface="Bookman Old Style" panose="02050604050505020204" pitchFamily="18" charset="0"/>
              </a:rPr>
              <a:t>4.  Base facilitator + 1 manager that changes for each induction session</a:t>
            </a:r>
          </a:p>
          <a:p>
            <a:r>
              <a:rPr lang="en-AU" sz="2000" b="1" dirty="0">
                <a:solidFill>
                  <a:srgbClr val="3BB26E"/>
                </a:solidFill>
                <a:latin typeface="Bookman Old Style" panose="02050604050505020204" pitchFamily="18" charset="0"/>
              </a:rPr>
              <a:t>5.  Completion of training slide deck &amp; facilitator notes</a:t>
            </a:r>
          </a:p>
          <a:p>
            <a:pPr marL="457200" indent="-457200">
              <a:buAutoNum type="arabicPeriod" startAt="6"/>
            </a:pPr>
            <a:r>
              <a:rPr lang="en-AU" sz="2000" b="1" dirty="0" err="1">
                <a:solidFill>
                  <a:srgbClr val="3BB26E"/>
                </a:solidFill>
                <a:latin typeface="Bookman Old Style" panose="02050604050505020204" pitchFamily="18" charset="0"/>
              </a:rPr>
              <a:t>Voxpops</a:t>
            </a:r>
            <a:r>
              <a:rPr lang="en-AU" sz="2000" b="1" dirty="0">
                <a:solidFill>
                  <a:srgbClr val="3BB26E"/>
                </a:solidFill>
                <a:latin typeface="Bookman Old Style" panose="02050604050505020204" pitchFamily="18" charset="0"/>
              </a:rPr>
              <a:t> of staff </a:t>
            </a:r>
          </a:p>
          <a:p>
            <a:pPr marL="457200" indent="-457200">
              <a:buAutoNum type="arabicPeriod" startAt="6"/>
            </a:pPr>
            <a:r>
              <a:rPr lang="en-AU" sz="2000" b="1" dirty="0">
                <a:solidFill>
                  <a:srgbClr val="3BB26E"/>
                </a:solidFill>
                <a:latin typeface="Bookman Old Style" panose="02050604050505020204" pitchFamily="18" charset="0"/>
              </a:rPr>
              <a:t>Agreement on what we can giveaway/prizes</a:t>
            </a:r>
          </a:p>
          <a:p>
            <a:pPr marL="457200" indent="-457200">
              <a:buAutoNum type="arabicPeriod" startAt="6"/>
            </a:pPr>
            <a:r>
              <a:rPr lang="en-AU" sz="2000" b="1" dirty="0">
                <a:solidFill>
                  <a:srgbClr val="3BB26E"/>
                </a:solidFill>
                <a:latin typeface="Bookman Old Style" panose="02050604050505020204" pitchFamily="18" charset="0"/>
              </a:rPr>
              <a:t>Mock scenarios (if 4/6 hour Presentations)</a:t>
            </a:r>
          </a:p>
          <a:p>
            <a:pPr marL="285750" indent="-285750">
              <a:buFontTx/>
              <a:buChar char="-"/>
            </a:pPr>
            <a:endParaRPr lang="en-AU" sz="2000" b="1" dirty="0">
              <a:solidFill>
                <a:srgbClr val="FA6F06"/>
              </a:solidFill>
              <a:latin typeface="Bookman Old Style" panose="02050604050505020204" pitchFamily="18" charset="0"/>
            </a:endParaRPr>
          </a:p>
          <a:p>
            <a:endParaRPr lang="en-AU" sz="2000" b="1" dirty="0">
              <a:solidFill>
                <a:srgbClr val="FA6F06"/>
              </a:solidFill>
              <a:latin typeface="Bookman Old Style" panose="02050604050505020204" pitchFamily="18" charset="0"/>
            </a:endParaRPr>
          </a:p>
          <a:p>
            <a:pPr marL="285750" indent="-285750">
              <a:buFont typeface="Arial" panose="020B0604020202020204" pitchFamily="34" charset="0"/>
              <a:buChar char="•"/>
            </a:pPr>
            <a:endParaRPr lang="en-AU" sz="2000" b="1" dirty="0">
              <a:solidFill>
                <a:srgbClr val="FA6F06"/>
              </a:solidFill>
              <a:latin typeface="Bookman Old Style" panose="02050604050505020204" pitchFamily="18" charset="0"/>
            </a:endParaRPr>
          </a:p>
          <a:p>
            <a:pPr marL="285750" indent="-285750">
              <a:buFont typeface="Arial" panose="020B0604020202020204" pitchFamily="34" charset="0"/>
              <a:buChar char="•"/>
            </a:pPr>
            <a:endParaRPr lang="en-AU" sz="2000" b="1" dirty="0">
              <a:solidFill>
                <a:srgbClr val="FA6F06"/>
              </a:solidFill>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14410424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C2DF9438-F77B-4C6C-A894-BF7322BBA9C5}"/>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5816" t="13359" r="10927" b="16393"/>
          <a:stretch/>
        </p:blipFill>
        <p:spPr>
          <a:xfrm>
            <a:off x="-2" y="0"/>
            <a:ext cx="12192000" cy="6858000"/>
          </a:xfrm>
        </p:spPr>
      </p:pic>
      <p:graphicFrame>
        <p:nvGraphicFramePr>
          <p:cNvPr id="2" name="Table 1">
            <a:extLst>
              <a:ext uri="{FF2B5EF4-FFF2-40B4-BE49-F238E27FC236}">
                <a16:creationId xmlns:a16="http://schemas.microsoft.com/office/drawing/2014/main" id="{B5AA2B12-09AE-5ED4-4294-2EBEC7FA9959}"/>
              </a:ext>
            </a:extLst>
          </p:cNvPr>
          <p:cNvGraphicFramePr>
            <a:graphicFrameLocks noGrp="1"/>
          </p:cNvGraphicFramePr>
          <p:nvPr/>
        </p:nvGraphicFramePr>
        <p:xfrm>
          <a:off x="2" y="0"/>
          <a:ext cx="12191998" cy="6858000"/>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1445546219"/>
                    </a:ext>
                  </a:extLst>
                </a:gridCol>
                <a:gridCol w="1741714">
                  <a:extLst>
                    <a:ext uri="{9D8B030D-6E8A-4147-A177-3AD203B41FA5}">
                      <a16:colId xmlns:a16="http://schemas.microsoft.com/office/drawing/2014/main" val="2419583616"/>
                    </a:ext>
                  </a:extLst>
                </a:gridCol>
                <a:gridCol w="1741714">
                  <a:extLst>
                    <a:ext uri="{9D8B030D-6E8A-4147-A177-3AD203B41FA5}">
                      <a16:colId xmlns:a16="http://schemas.microsoft.com/office/drawing/2014/main" val="3299213522"/>
                    </a:ext>
                  </a:extLst>
                </a:gridCol>
                <a:gridCol w="1741714">
                  <a:extLst>
                    <a:ext uri="{9D8B030D-6E8A-4147-A177-3AD203B41FA5}">
                      <a16:colId xmlns:a16="http://schemas.microsoft.com/office/drawing/2014/main" val="2135710910"/>
                    </a:ext>
                  </a:extLst>
                </a:gridCol>
                <a:gridCol w="1741714">
                  <a:extLst>
                    <a:ext uri="{9D8B030D-6E8A-4147-A177-3AD203B41FA5}">
                      <a16:colId xmlns:a16="http://schemas.microsoft.com/office/drawing/2014/main" val="462987376"/>
                    </a:ext>
                  </a:extLst>
                </a:gridCol>
                <a:gridCol w="1741714">
                  <a:extLst>
                    <a:ext uri="{9D8B030D-6E8A-4147-A177-3AD203B41FA5}">
                      <a16:colId xmlns:a16="http://schemas.microsoft.com/office/drawing/2014/main" val="2415419042"/>
                    </a:ext>
                  </a:extLst>
                </a:gridCol>
                <a:gridCol w="1741714">
                  <a:extLst>
                    <a:ext uri="{9D8B030D-6E8A-4147-A177-3AD203B41FA5}">
                      <a16:colId xmlns:a16="http://schemas.microsoft.com/office/drawing/2014/main" val="3747619045"/>
                    </a:ext>
                  </a:extLst>
                </a:gridCol>
              </a:tblGrid>
              <a:tr h="1371600">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94900538"/>
                  </a:ext>
                </a:extLst>
              </a:tr>
              <a:tr h="1371600">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65176300"/>
                  </a:ext>
                </a:extLst>
              </a:tr>
              <a:tr h="1371600">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776686636"/>
                  </a:ext>
                </a:extLst>
              </a:tr>
              <a:tr h="1371600">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091697818"/>
                  </a:ext>
                </a:extLst>
              </a:tr>
              <a:tr h="1371600">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AU"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76020150"/>
                  </a:ext>
                </a:extLst>
              </a:tr>
            </a:tbl>
          </a:graphicData>
        </a:graphic>
      </p:graphicFrame>
      <p:sp>
        <p:nvSpPr>
          <p:cNvPr id="4" name="TextBox 3">
            <a:extLst>
              <a:ext uri="{FF2B5EF4-FFF2-40B4-BE49-F238E27FC236}">
                <a16:creationId xmlns:a16="http://schemas.microsoft.com/office/drawing/2014/main" id="{EEFB67E5-45B9-ACAA-8759-05F3114DEFF7}"/>
              </a:ext>
            </a:extLst>
          </p:cNvPr>
          <p:cNvSpPr txBox="1"/>
          <p:nvPr/>
        </p:nvSpPr>
        <p:spPr>
          <a:xfrm>
            <a:off x="5591944" y="2924944"/>
            <a:ext cx="6115050" cy="2308324"/>
          </a:xfrm>
          <a:prstGeom prst="rect">
            <a:avLst/>
          </a:prstGeom>
          <a:noFill/>
        </p:spPr>
        <p:txBody>
          <a:bodyPr wrap="square">
            <a:spAutoFit/>
          </a:bodyPr>
          <a:lstStyle/>
          <a:p>
            <a:pPr algn="ctr"/>
            <a:r>
              <a:rPr lang="en-US" sz="3600" dirty="0">
                <a:solidFill>
                  <a:srgbClr val="FDF7ED"/>
                </a:solidFill>
                <a:latin typeface="+mj-lt"/>
              </a:rPr>
              <a:t>“The Future of Dreamworld Starts Here, welcome to the Dreamworld Family”</a:t>
            </a:r>
            <a:endParaRPr lang="ru-RU" sz="3600" dirty="0">
              <a:solidFill>
                <a:srgbClr val="FDF7ED"/>
              </a:solidFill>
              <a:latin typeface="+mj-lt"/>
            </a:endParaRPr>
          </a:p>
        </p:txBody>
      </p:sp>
    </p:spTree>
    <p:custDataLst>
      <p:tags r:id="rId1"/>
    </p:custDataLst>
    <p:extLst>
      <p:ext uri="{BB962C8B-B14F-4D97-AF65-F5344CB8AC3E}">
        <p14:creationId xmlns:p14="http://schemas.microsoft.com/office/powerpoint/2010/main" val="23378687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Тема Office">
  <a:themeElements>
    <a:clrScheme name="Другая 34">
      <a:dk1>
        <a:srgbClr val="141414"/>
      </a:dk1>
      <a:lt1>
        <a:sysClr val="window" lastClr="FFFFFF"/>
      </a:lt1>
      <a:dk2>
        <a:srgbClr val="141414"/>
      </a:dk2>
      <a:lt2>
        <a:srgbClr val="F8F8F8"/>
      </a:lt2>
      <a:accent1>
        <a:srgbClr val="006ED9"/>
      </a:accent1>
      <a:accent2>
        <a:srgbClr val="006ED9"/>
      </a:accent2>
      <a:accent3>
        <a:srgbClr val="006ED9"/>
      </a:accent3>
      <a:accent4>
        <a:srgbClr val="006ED9"/>
      </a:accent4>
      <a:accent5>
        <a:srgbClr val="006ED9"/>
      </a:accent5>
      <a:accent6>
        <a:srgbClr val="006ED9"/>
      </a:accent6>
      <a:hlink>
        <a:srgbClr val="595959"/>
      </a:hlink>
      <a:folHlink>
        <a:srgbClr val="000000"/>
      </a:folHlink>
    </a:clrScheme>
    <a:fontScheme name="biz">
      <a:majorFont>
        <a:latin typeface="Montserrat ExtraBold"/>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G Theme Park Division - PowerPoint Template - June 2024.pptx" id="{4B2D0DD8-290E-4E25-832A-4090023A77D8}" vid="{484A624E-8623-4792-BE0D-2496646CB2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566E85081F58C4A92A99214BF19800D" ma:contentTypeVersion="4" ma:contentTypeDescription="Create a new document." ma:contentTypeScope="" ma:versionID="e487e38ca0d66682319cce0f15372a6e">
  <xsd:schema xmlns:xsd="http://www.w3.org/2001/XMLSchema" xmlns:xs="http://www.w3.org/2001/XMLSchema" xmlns:p="http://schemas.microsoft.com/office/2006/metadata/properties" xmlns:ns2="636386f4-4ee4-406e-af4b-e7d33d3047cd" targetNamespace="http://schemas.microsoft.com/office/2006/metadata/properties" ma:root="true" ma:fieldsID="bc9ca36834d7589e2fccc9108309473a" ns2:_="">
    <xsd:import namespace="636386f4-4ee4-406e-af4b-e7d33d3047c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386f4-4ee4-406e-af4b-e7d33d3047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88CF90-D9C5-425E-951F-663B3283DBBC}">
  <ds:schemaRefs>
    <ds:schemaRef ds:uri="http://schemas.microsoft.com/sharepoint/v3/contenttype/forms"/>
  </ds:schemaRefs>
</ds:datastoreItem>
</file>

<file path=customXml/itemProps2.xml><?xml version="1.0" encoding="utf-8"?>
<ds:datastoreItem xmlns:ds="http://schemas.openxmlformats.org/officeDocument/2006/customXml" ds:itemID="{412BFB28-1830-4A1F-A708-F9DD9A70F3F6}">
  <ds:schemaRefs>
    <ds:schemaRef ds:uri="636386f4-4ee4-406e-af4b-e7d33d3047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949A94-275A-4CC2-9541-63027E38FC3E}">
  <ds:schemaRefs>
    <ds:schemaRef ds:uri="http://www.w3.org/XML/1998/namespace"/>
    <ds:schemaRef ds:uri="http://purl.org/dc/terms/"/>
    <ds:schemaRef ds:uri="http://purl.org/dc/elements/1.1/"/>
    <ds:schemaRef ds:uri="http://schemas.microsoft.com/office/infopath/2007/PartnerControls"/>
    <ds:schemaRef ds:uri="http://purl.org/dc/dcmitype/"/>
    <ds:schemaRef ds:uri="http://schemas.microsoft.com/office/2006/documentManagement/types"/>
    <ds:schemaRef ds:uri="636386f4-4ee4-406e-af4b-e7d33d3047cd"/>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Coast_PowerPoint_Template_2024</Template>
  <TotalTime>41</TotalTime>
  <Words>1918</Words>
  <Application>Microsoft Macintosh PowerPoint</Application>
  <PresentationFormat>Widescreen</PresentationFormat>
  <Paragraphs>251</Paragraphs>
  <Slides>20</Slides>
  <Notes>15</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Bookman Old Style</vt:lpstr>
      <vt:lpstr>Calibri</vt:lpstr>
      <vt:lpstr>Montserrat ExtraBold</vt:lpstr>
      <vt:lpstr>Roboto</vt:lpstr>
      <vt:lpstr>Wingdings</vt: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Ireland</dc:creator>
  <cp:lastModifiedBy>Daniel Ireland</cp:lastModifiedBy>
  <cp:revision>2</cp:revision>
  <dcterms:created xsi:type="dcterms:W3CDTF">2024-11-25T23:22:36Z</dcterms:created>
  <dcterms:modified xsi:type="dcterms:W3CDTF">2025-04-01T20:28:30Z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0x0101008986F6BB8DEF544E95FEA62BE29D83BC</vt:lpwstr>
  </property>
  <property fmtid="{D5CDD505-2E9C-101B-9397-08002B2CF9AE}" pid="3" name="ArticulateGUID">
    <vt:lpwstr>07DE560D-42BA-4A83-A46D-47D1EFB8E9CA</vt:lpwstr>
  </property>
  <property fmtid="{D5CDD505-2E9C-101B-9397-08002B2CF9AE}" pid="4" name="ArticulatePath">
    <vt:lpwstr>Induction Presentation Overview</vt:lpwstr>
  </property>
</Properties>
</file>